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8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3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2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02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6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55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14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88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96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2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47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12BD-681F-48CC-81F1-788ACC0F847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65DE-E609-469B-8767-4B2B085BD2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4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4316016" cy="1470025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Verksamhetsplan </a:t>
            </a:r>
            <a:br>
              <a:rPr lang="sv-SE" sz="3600" b="1" dirty="0" smtClean="0"/>
            </a:br>
            <a:r>
              <a:rPr lang="sv-SE" sz="3600" b="1" dirty="0" smtClean="0"/>
              <a:t>2024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00400" cy="17526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16633"/>
            <a:ext cx="378775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4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						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448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12961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3200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788568" cy="18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Nominera en lokal eldsjäl – Bygdegårdarnas riksförb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67143"/>
            <a:ext cx="269573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670041" cy="23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Sommarbio &amp; Utomhusbio | varmland.bio | #BioNäraD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96" y="42930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71" y="5153295"/>
            <a:ext cx="28575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5" descr="Låna 15000 kr » (Utan UC) - Snabbt hos 45 långiv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444021" cy="15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47" y="1931731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3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Bildspel på skärmen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Verksamhetsplan  2024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Verksamhetsplan  2024</dc:title>
  <dc:creator>SKANSKA CITECT</dc:creator>
  <cp:lastModifiedBy>SKANSKA CITECT</cp:lastModifiedBy>
  <cp:revision>2</cp:revision>
  <dcterms:created xsi:type="dcterms:W3CDTF">2024-03-16T23:02:28Z</dcterms:created>
  <dcterms:modified xsi:type="dcterms:W3CDTF">2024-03-16T23:20:55Z</dcterms:modified>
</cp:coreProperties>
</file>