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97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36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66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0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39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16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01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76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53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95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81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C482-34B7-46BE-B526-88968E2AE4BA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1B1A-E654-4CCF-BBF2-F563BE53B2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32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598168" cy="1298575"/>
          </a:xfrm>
        </p:spPr>
        <p:txBody>
          <a:bodyPr>
            <a:normAutofit/>
          </a:bodyPr>
          <a:lstStyle/>
          <a:p>
            <a:r>
              <a:rPr lang="sv-SE" sz="2000" dirty="0" smtClean="0"/>
              <a:t>Verksamhet 2023 i </a:t>
            </a:r>
            <a:br>
              <a:rPr lang="sv-SE" sz="2000" dirty="0" smtClean="0"/>
            </a:br>
            <a:r>
              <a:rPr lang="sv-SE" sz="2000" dirty="0" smtClean="0"/>
              <a:t>Skåne</a:t>
            </a:r>
            <a:endParaRPr lang="sv-SE" sz="2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En bild som visar rita, hus, clipart, tecknad serie&#10;&#10;Automatiskt genererad beskrivning">
            <a:extLst>
              <a:ext uri="{FF2B5EF4-FFF2-40B4-BE49-F238E27FC236}">
                <a16:creationId xmlns="" xmlns:a16="http://schemas.microsoft.com/office/drawing/2014/main" id="{C45C4945-AEDC-90DE-746C-684FF48D3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332656"/>
            <a:ext cx="4438240" cy="5849105"/>
          </a:xfrm>
          <a:prstGeom prst="rect">
            <a:avLst/>
          </a:prstGeom>
        </p:spPr>
      </p:pic>
      <p:pic>
        <p:nvPicPr>
          <p:cNvPr id="5" name="Bildobjekt 4" descr="En bild som visar Teckensnitt, Grafik, text, grafisk design&#10;&#10;Automatiskt genererad beskrivning">
            <a:extLst>
              <a:ext uri="{FF2B5EF4-FFF2-40B4-BE49-F238E27FC236}">
                <a16:creationId xmlns="" xmlns:a16="http://schemas.microsoft.com/office/drawing/2014/main" id="{E421EBB7-564F-139B-B7A3-E4FD8D3B5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85344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2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48063" y="5373216"/>
            <a:ext cx="3875509" cy="1143000"/>
          </a:xfrm>
        </p:spPr>
        <p:txBody>
          <a:bodyPr>
            <a:normAutofit/>
          </a:bodyPr>
          <a:lstStyle/>
          <a:p>
            <a:r>
              <a:rPr lang="sv-SE" sz="1800" smtClean="0"/>
              <a:t>394 h = 10 v 2023 BR Skåne. </a:t>
            </a:r>
            <a:endParaRPr lang="sv-SE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592288" cy="16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Östra Karups Bygdegård - LoveLahol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520280" cy="12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440160" cy="21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52482"/>
            <a:ext cx="1670041" cy="23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Nationell träff 2023 – Bygdegårdarnas riksförb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06" y="2564904"/>
            <a:ext cx="4155418" cy="190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Kulturbygdsturné – Bygdegårdarnas riksförb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Arts &amp; Mo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6" y="4725144"/>
            <a:ext cx="2232248" cy="19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5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Bildspel på skärmen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Office-tema</vt:lpstr>
      <vt:lpstr>Verksamhet 2023 i  Skåne</vt:lpstr>
      <vt:lpstr>394 h = 10 v 2023 BR Skåne.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 2023 i  Skåne</dc:title>
  <dc:creator>SKANSKA CITECT</dc:creator>
  <cp:lastModifiedBy>SKANSKA CITECT</cp:lastModifiedBy>
  <cp:revision>2</cp:revision>
  <dcterms:created xsi:type="dcterms:W3CDTF">2024-03-16T22:40:45Z</dcterms:created>
  <dcterms:modified xsi:type="dcterms:W3CDTF">2024-03-16T22:59:47Z</dcterms:modified>
</cp:coreProperties>
</file>