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70" r:id="rId6"/>
    <p:sldId id="275" r:id="rId7"/>
    <p:sldId id="271" r:id="rId8"/>
    <p:sldId id="278" r:id="rId9"/>
    <p:sldId id="279" r:id="rId10"/>
    <p:sldId id="280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742"/>
    <a:srgbClr val="714391"/>
    <a:srgbClr val="229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3AC94-E4C1-46B2-9C59-E268B778C1AA}" v="2" dt="2025-03-29T19:51:48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örn Ahlsén" userId="31b00d4b7e6446f2" providerId="LiveId" clId="{3C23AC94-E4C1-46B2-9C59-E268B778C1AA}"/>
    <pc:docChg chg="undo custSel modSld">
      <pc:chgData name="Björn Ahlsén" userId="31b00d4b7e6446f2" providerId="LiveId" clId="{3C23AC94-E4C1-46B2-9C59-E268B778C1AA}" dt="2025-03-29T20:05:06.345" v="528" actId="20577"/>
      <pc:docMkLst>
        <pc:docMk/>
      </pc:docMkLst>
      <pc:sldChg chg="modSp mod">
        <pc:chgData name="Björn Ahlsén" userId="31b00d4b7e6446f2" providerId="LiveId" clId="{3C23AC94-E4C1-46B2-9C59-E268B778C1AA}" dt="2025-03-29T20:05:06.345" v="528" actId="20577"/>
        <pc:sldMkLst>
          <pc:docMk/>
          <pc:sldMk cId="1818511257" sldId="270"/>
        </pc:sldMkLst>
        <pc:spChg chg="mod">
          <ac:chgData name="Björn Ahlsén" userId="31b00d4b7e6446f2" providerId="LiveId" clId="{3C23AC94-E4C1-46B2-9C59-E268B778C1AA}" dt="2025-03-29T20:05:06.345" v="528" actId="20577"/>
          <ac:spMkLst>
            <pc:docMk/>
            <pc:sldMk cId="1818511257" sldId="270"/>
            <ac:spMk id="9" creationId="{A589284F-2E93-43FE-A1CD-4151D5BF4EF0}"/>
          </ac:spMkLst>
        </pc:spChg>
        <pc:picChg chg="ord">
          <ac:chgData name="Björn Ahlsén" userId="31b00d4b7e6446f2" providerId="LiveId" clId="{3C23AC94-E4C1-46B2-9C59-E268B778C1AA}" dt="2025-03-29T19:51:22.220" v="251" actId="167"/>
          <ac:picMkLst>
            <pc:docMk/>
            <pc:sldMk cId="1818511257" sldId="270"/>
            <ac:picMk id="2" creationId="{C31E85FC-7E02-1E5F-EF73-E3F726D0653F}"/>
          </ac:picMkLst>
        </pc:picChg>
      </pc:sldChg>
      <pc:sldChg chg="modSp mod">
        <pc:chgData name="Björn Ahlsén" userId="31b00d4b7e6446f2" providerId="LiveId" clId="{3C23AC94-E4C1-46B2-9C59-E268B778C1AA}" dt="2025-03-29T19:48:18.521" v="149" actId="255"/>
        <pc:sldMkLst>
          <pc:docMk/>
          <pc:sldMk cId="1580693771" sldId="271"/>
        </pc:sldMkLst>
        <pc:spChg chg="mod">
          <ac:chgData name="Björn Ahlsén" userId="31b00d4b7e6446f2" providerId="LiveId" clId="{3C23AC94-E4C1-46B2-9C59-E268B778C1AA}" dt="2025-03-29T19:48:18.521" v="149" actId="255"/>
          <ac:spMkLst>
            <pc:docMk/>
            <pc:sldMk cId="1580693771" sldId="271"/>
            <ac:spMk id="9" creationId="{A589284F-2E93-43FE-A1CD-4151D5BF4EF0}"/>
          </ac:spMkLst>
        </pc:spChg>
      </pc:sldChg>
      <pc:sldChg chg="modSp mod">
        <pc:chgData name="Björn Ahlsén" userId="31b00d4b7e6446f2" providerId="LiveId" clId="{3C23AC94-E4C1-46B2-9C59-E268B778C1AA}" dt="2025-03-29T19:45:26.938" v="70" actId="255"/>
        <pc:sldMkLst>
          <pc:docMk/>
          <pc:sldMk cId="2228373326" sldId="275"/>
        </pc:sldMkLst>
        <pc:spChg chg="mod">
          <ac:chgData name="Björn Ahlsén" userId="31b00d4b7e6446f2" providerId="LiveId" clId="{3C23AC94-E4C1-46B2-9C59-E268B778C1AA}" dt="2025-03-29T19:45:26.938" v="70" actId="255"/>
          <ac:spMkLst>
            <pc:docMk/>
            <pc:sldMk cId="2228373326" sldId="275"/>
            <ac:spMk id="9" creationId="{F763ED05-B7DD-B211-AA40-B221297CB5AB}"/>
          </ac:spMkLst>
        </pc:spChg>
      </pc:sldChg>
      <pc:sldChg chg="modSp mod">
        <pc:chgData name="Björn Ahlsén" userId="31b00d4b7e6446f2" providerId="LiveId" clId="{3C23AC94-E4C1-46B2-9C59-E268B778C1AA}" dt="2025-03-29T19:49:25.080" v="198" actId="20577"/>
        <pc:sldMkLst>
          <pc:docMk/>
          <pc:sldMk cId="3810540374" sldId="278"/>
        </pc:sldMkLst>
        <pc:spChg chg="mod">
          <ac:chgData name="Björn Ahlsén" userId="31b00d4b7e6446f2" providerId="LiveId" clId="{3C23AC94-E4C1-46B2-9C59-E268B778C1AA}" dt="2025-03-29T19:49:11.545" v="171" actId="20577"/>
          <ac:spMkLst>
            <pc:docMk/>
            <pc:sldMk cId="3810540374" sldId="278"/>
            <ac:spMk id="3" creationId="{4DDB5BBD-39F3-F817-3570-AD65525FA186}"/>
          </ac:spMkLst>
        </pc:spChg>
        <pc:spChg chg="mod">
          <ac:chgData name="Björn Ahlsén" userId="31b00d4b7e6446f2" providerId="LiveId" clId="{3C23AC94-E4C1-46B2-9C59-E268B778C1AA}" dt="2025-03-29T19:49:25.080" v="198" actId="20577"/>
          <ac:spMkLst>
            <pc:docMk/>
            <pc:sldMk cId="3810540374" sldId="278"/>
            <ac:spMk id="9" creationId="{067043D7-208F-EE4F-3CBC-CB7CC515D6BA}"/>
          </ac:spMkLst>
        </pc:spChg>
      </pc:sldChg>
      <pc:sldChg chg="modSp mod">
        <pc:chgData name="Björn Ahlsén" userId="31b00d4b7e6446f2" providerId="LiveId" clId="{3C23AC94-E4C1-46B2-9C59-E268B778C1AA}" dt="2025-03-29T19:50:53.282" v="249" actId="1076"/>
        <pc:sldMkLst>
          <pc:docMk/>
          <pc:sldMk cId="670675680" sldId="279"/>
        </pc:sldMkLst>
        <pc:spChg chg="mod">
          <ac:chgData name="Björn Ahlsén" userId="31b00d4b7e6446f2" providerId="LiveId" clId="{3C23AC94-E4C1-46B2-9C59-E268B778C1AA}" dt="2025-03-29T19:50:53.282" v="249" actId="1076"/>
          <ac:spMkLst>
            <pc:docMk/>
            <pc:sldMk cId="670675680" sldId="279"/>
            <ac:spMk id="9" creationId="{CC53C06F-3182-F419-1BE9-1922044D1E3B}"/>
          </ac:spMkLst>
        </pc:spChg>
        <pc:picChg chg="ord">
          <ac:chgData name="Björn Ahlsén" userId="31b00d4b7e6446f2" providerId="LiveId" clId="{3C23AC94-E4C1-46B2-9C59-E268B778C1AA}" dt="2025-03-29T19:49:49.791" v="201" actId="167"/>
          <ac:picMkLst>
            <pc:docMk/>
            <pc:sldMk cId="670675680" sldId="279"/>
            <ac:picMk id="4" creationId="{4585CC35-0881-37A9-EC13-164C8E7ABDD9}"/>
          </ac:picMkLst>
        </pc:picChg>
      </pc:sldChg>
      <pc:sldChg chg="addSp delSp modSp mod">
        <pc:chgData name="Björn Ahlsén" userId="31b00d4b7e6446f2" providerId="LiveId" clId="{3C23AC94-E4C1-46B2-9C59-E268B778C1AA}" dt="2025-03-29T19:55:32.596" v="465" actId="12"/>
        <pc:sldMkLst>
          <pc:docMk/>
          <pc:sldMk cId="2779571700" sldId="280"/>
        </pc:sldMkLst>
        <pc:spChg chg="mod">
          <ac:chgData name="Björn Ahlsén" userId="31b00d4b7e6446f2" providerId="LiveId" clId="{3C23AC94-E4C1-46B2-9C59-E268B778C1AA}" dt="2025-03-29T19:52:05.873" v="265" actId="20577"/>
          <ac:spMkLst>
            <pc:docMk/>
            <pc:sldMk cId="2779571700" sldId="280"/>
            <ac:spMk id="3" creationId="{E4D0D990-4454-0187-59C9-B5DB884DBDD7}"/>
          </ac:spMkLst>
        </pc:spChg>
        <pc:spChg chg="add del mod">
          <ac:chgData name="Björn Ahlsén" userId="31b00d4b7e6446f2" providerId="LiveId" clId="{3C23AC94-E4C1-46B2-9C59-E268B778C1AA}" dt="2025-03-29T19:55:32.596" v="465" actId="12"/>
          <ac:spMkLst>
            <pc:docMk/>
            <pc:sldMk cId="2779571700" sldId="280"/>
            <ac:spMk id="9" creationId="{8C697AA1-D9DC-AB0D-F659-B4D19A934E1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0F3A06-73FC-475F-8B76-21C9A49B2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9B0BDF-8686-476C-9DE2-7012DBB03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477DC7-CE38-478A-BC44-1141BB1D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A3EB05-8CA0-4722-8AE8-F037DF8D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075EFB-4991-4C89-9C00-F909AEFC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361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85D52B-73F0-4B22-99A4-72ED575F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2C0BE5-E9FB-42E0-8B64-B3319A54F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43A2C5-27D8-4B56-8647-1DFD8E2BF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53744B-F249-4AEB-AD49-9CB2AB76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EE2CE9-2838-46A7-8BD8-D65FCD9F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27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AB308BD-F6EA-42F5-9B8B-9E12CA6E1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FDEA775-A5AB-46F8-B889-15B4AA17F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AA7B32-40ED-4105-B88F-5825DA73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9404E8-BA9D-4DAD-8902-D4AFD6A6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B7C836-442F-496E-A0D3-6CF1652F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55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76995A-02BC-4823-8DE1-21FEBFF7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60FBE8-55AA-4B17-AD43-288D8E63B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8463FE-2BE6-48C1-9B98-D39F5324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94A119-6D04-4629-AEDA-84B10258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3DC329-E263-49E3-897F-0CD6CA3D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15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BD86F-8195-453B-B280-769D893F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1E5D9C-91B8-44A3-A0C2-8CBDA161E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949952-20FF-487A-9193-82EC35A5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30801F-5E71-4F99-A290-3ABCC146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A34814-1B18-4194-B2EE-4A4EC7BA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99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DABE7D-8A2C-4729-84C9-65DEE605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711B60-7EBF-461F-9FE4-283A52FAF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B139BD4-F85E-475F-B04B-207B814E6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D84BDA-6E80-4482-A150-D62D9CF5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9744412-C235-47F5-9E0D-A4F9BBEC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C323CBD-8A5C-470E-87B7-7F7B7D97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91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19AA7-D9D5-4356-A041-399C1084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6295CB-A815-4178-A47D-64B183C80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5E48B09-AB1D-4F5D-9E83-A14775D4B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BA8C3F1-A97F-4EA7-AB89-8C27DFCD0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9DC50B-AB5A-4B67-A6AE-A909E88CD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AE556CA-7BD7-4F1C-AF55-337CCF94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BBA1FE0-059B-4020-9E57-A99AB2A4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B5E04DF-C878-4CF5-ACAE-1593D7D7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20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4BEE97-9D6D-414A-9FFF-C7546F26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DACE7A-2068-462E-9EF3-B6948684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18A4C4-E23E-443B-BBBB-DAABDC75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97FF53-78AA-4C4C-ADC6-0E86C2A4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24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78ECDD1-481A-48AD-8E6D-9FF5816B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C7554E5-4839-41B1-B6A4-149FDD88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CBDD442-AE3F-4CEF-A1E8-ECDBC76F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622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06DE8C-D4B7-4A62-AC65-C6994FE0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B5B8EE-4C53-4657-A02C-92839AE76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C40151-C980-4893-A732-7D9D99632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8AE2DF-D84D-4408-92E2-A96D485E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50257C-53A9-4FAB-B70D-9FEF0D70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B7F61C7-1867-4993-84B1-C5BE0999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384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6951E7-0A72-4F7F-A4FD-5B50EFBF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93F3A80-5741-4D86-B844-133A1797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9F50C0-8C81-4341-917F-85E06EC97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D4BEC1-26EF-4D1F-97AC-EA970DA9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C845CFC-F9FC-4B27-BD78-EB6A5720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6EBA6FB-F4C0-481D-AA0C-37443171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79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87555E1-2583-40FC-96F0-752548DD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529FD5-0A86-4B25-BFEF-0EE4C4323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C889B7-F31C-4CDA-80D5-2B15D8BBE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AF37-6085-4BBB-92CE-EDA1DE7FA246}" type="datetimeFigureOut">
              <a:rPr lang="sv-SE" smtClean="0"/>
              <a:t>2025-03-29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2A2DFA-705D-420C-AC1E-60BCFC237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91BBE2-D911-49A0-BCD7-BFB60B8C4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469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andsbygdslotten.se/foreni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andsbygdslotten.se/stod-en-bygdegard/" TargetMode="External"/><Relationship Id="rId2" Type="http://schemas.openxmlformats.org/officeDocument/2006/relationships/hyperlink" Target="https://bygdegardarna.se/foreningsarbete/salj-landsbygdslotte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3A2A8C8B-3099-439C-93A8-B121B7271B1E}"/>
              </a:ext>
            </a:extLst>
          </p:cNvPr>
          <p:cNvSpPr txBox="1">
            <a:spLocks/>
          </p:cNvSpPr>
          <p:nvPr/>
        </p:nvSpPr>
        <p:spPr>
          <a:xfrm>
            <a:off x="612976" y="3340294"/>
            <a:ext cx="6444414" cy="8112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Landsbygdslotten </a:t>
            </a: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E421EBB7-564F-139B-B7A3-E4FD8D3B5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6" y="565740"/>
            <a:ext cx="3853447" cy="936000"/>
          </a:xfrm>
          <a:prstGeom prst="rect">
            <a:avLst/>
          </a:prstGeom>
        </p:spPr>
      </p:pic>
      <p:pic>
        <p:nvPicPr>
          <p:cNvPr id="2" name="Bildobjekt 1" descr="En bild som visar text, affisch, Teckensnitt, gul">
            <a:extLst>
              <a:ext uri="{FF2B5EF4-FFF2-40B4-BE49-F238E27FC236}">
                <a16:creationId xmlns:a16="http://schemas.microsoft.com/office/drawing/2014/main" id="{53E370BE-4CF9-55F8-422D-6BF529DFF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5172">
            <a:off x="6347101" y="911999"/>
            <a:ext cx="2659242" cy="4254787"/>
          </a:xfrm>
          <a:prstGeom prst="rect">
            <a:avLst/>
          </a:prstGeom>
        </p:spPr>
      </p:pic>
      <p:pic>
        <p:nvPicPr>
          <p:cNvPr id="6" name="Bildobjekt 5" descr="En bild som visar text, affisch, Teckensnitt, gul&#10;&#10;Automatiskt genererad beskrivning">
            <a:extLst>
              <a:ext uri="{FF2B5EF4-FFF2-40B4-BE49-F238E27FC236}">
                <a16:creationId xmlns:a16="http://schemas.microsoft.com/office/drawing/2014/main" id="{82746829-64F1-9788-8AD3-D8720E362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66" y="565740"/>
            <a:ext cx="2767656" cy="4428249"/>
          </a:xfrm>
          <a:prstGeom prst="rect">
            <a:avLst/>
          </a:prstGeom>
        </p:spPr>
      </p:pic>
      <p:pic>
        <p:nvPicPr>
          <p:cNvPr id="8" name="Bildobjekt 7" descr="En bild som visar text, affisch, Teckensnitt, gul&#10;&#10;Automatiskt genererad beskrivning">
            <a:extLst>
              <a:ext uri="{FF2B5EF4-FFF2-40B4-BE49-F238E27FC236}">
                <a16:creationId xmlns:a16="http://schemas.microsoft.com/office/drawing/2014/main" id="{790575D6-A1F3-F681-7AAA-4C1651D7F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8589">
            <a:off x="8717094" y="996356"/>
            <a:ext cx="2921753" cy="42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31E85FC-7E02-1E5F-EF73-E3F726D06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195" y="1064208"/>
            <a:ext cx="4029805" cy="490160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345ACB30-75EB-4B31-BEFB-DA3ADE9C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 landsbygdslotten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589284F-2E93-43FE-A1CD-4151D5BF4EF0}"/>
              </a:ext>
            </a:extLst>
          </p:cNvPr>
          <p:cNvSpPr txBox="1"/>
          <p:nvPr/>
        </p:nvSpPr>
        <p:spPr>
          <a:xfrm>
            <a:off x="549808" y="1829935"/>
            <a:ext cx="761238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Bygdegårdarnas riksförbunds eget lotteri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Ingen koppling till de politiska lotterier som fått kritik för sin marknadsföring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Allt överskott går till bygdegårdsrörelsens verksamhet inom kultur, </a:t>
            </a:r>
            <a:r>
              <a:rPr lang="sv-SE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ungdom och utbildning</a:t>
            </a:r>
            <a:endParaRPr lang="sv-SE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sv-SE" sz="2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örening</a:t>
            </a: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och distrikt</a:t>
            </a:r>
            <a:r>
              <a:rPr lang="sv-SE" sz="2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kan </a:t>
            </a: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tjäna </a:t>
            </a:r>
            <a:r>
              <a:rPr lang="sv-SE" sz="2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pengar genom att sälja lotter och genom att värva prenumeranter</a:t>
            </a:r>
            <a:endParaRPr lang="sv-SE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8DAA1D4-5F4B-E7EF-0161-0041B957D8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6" name="Bildobjekt 5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853718B2-CF85-8236-4E65-D6DF0D969D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1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BFB10-1568-852F-0CFB-C9944F68A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4E3D504A-1C05-FBB0-AEDF-F3F1CDF96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Sälj styckelotter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763ED05-B7DD-B211-AA40-B221297CB5AB}"/>
              </a:ext>
            </a:extLst>
          </p:cNvPr>
          <p:cNvSpPr txBox="1"/>
          <p:nvPr/>
        </p:nvSpPr>
        <p:spPr>
          <a:xfrm>
            <a:off x="717973" y="1627413"/>
            <a:ext cx="789567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b="0" i="0" dirty="0">
                <a:solidFill>
                  <a:srgbClr val="1E1E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Lotten kostar 25 kronor styck, föreningens/distriktets avans är nu </a:t>
            </a:r>
            <a:r>
              <a:rPr lang="sv-SE" sz="2800" b="1" dirty="0">
                <a:solidFill>
                  <a:srgbClr val="1E1E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dubblat till </a:t>
            </a:r>
            <a:r>
              <a:rPr lang="sv-SE" sz="2800" b="1" i="0" dirty="0">
                <a:solidFill>
                  <a:srgbClr val="1E1E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kronor </a:t>
            </a:r>
            <a:r>
              <a:rPr lang="sv-SE" sz="2800" b="0" i="0" dirty="0">
                <a:solidFill>
                  <a:srgbClr val="1E1E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såld lott 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b="0" i="0" dirty="0">
                <a:solidFill>
                  <a:srgbClr val="1E1E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Beställs i paket om 40 lotter för 600 kronor. F</a:t>
            </a:r>
            <a:r>
              <a:rPr lang="sv-SE" sz="2800" dirty="0">
                <a:solidFill>
                  <a:srgbClr val="1E1E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öreningens</a:t>
            </a:r>
            <a:r>
              <a:rPr lang="sv-SE" sz="2800" b="0" i="0" dirty="0">
                <a:solidFill>
                  <a:srgbClr val="1E1E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avans blir 400 kronor</a:t>
            </a:r>
            <a:endParaRPr lang="sv-SE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b="0" i="0" dirty="0">
                <a:solidFill>
                  <a:srgbClr val="1E1E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Beställ lotten via Landsbygdslottens hemsida </a:t>
            </a:r>
            <a:r>
              <a:rPr lang="sv-SE" sz="2800" b="0" i="0" u="sng" dirty="0">
                <a:solidFill>
                  <a:srgbClr val="08774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landsbygdslotten.se/</a:t>
            </a:r>
            <a:r>
              <a:rPr lang="sv-SE" sz="2800" b="0" i="0" u="sng" dirty="0" err="1">
                <a:solidFill>
                  <a:srgbClr val="08774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forening</a:t>
            </a:r>
            <a:r>
              <a:rPr lang="sv-SE" sz="2800" b="0" i="0" dirty="0">
                <a:solidFill>
                  <a:srgbClr val="1E1E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205631C6-0757-CFDB-58E2-F33617C155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6" name="Bildobjekt 5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DBEE406A-D58A-0828-E1B4-0EA0C560F2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F18A45DE-A8FA-B43B-D65D-90C9FA8BA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125" y="1186123"/>
            <a:ext cx="4029805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7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45ACB30-75EB-4B31-BEFB-DA3ADE9C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Värva prenumeranter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589284F-2E93-43FE-A1CD-4151D5BF4EF0}"/>
              </a:ext>
            </a:extLst>
          </p:cNvPr>
          <p:cNvSpPr txBox="1"/>
          <p:nvPr/>
        </p:nvSpPr>
        <p:spPr>
          <a:xfrm>
            <a:off x="717974" y="1627414"/>
            <a:ext cx="720987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Stöd en bygdegård - 8 lotter för 200 kr/månad, 50 kr/månad till vald bygdegård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Köparen fyller i vilket bygdegårdsdistrikt samt vilken förening den vill stödja när de startar prenumerationen</a:t>
            </a:r>
            <a:endParaRPr lang="sv-SE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Varje ny prenumerant </a:t>
            </a: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 värvar </a:t>
            </a:r>
            <a:r>
              <a:rPr lang="sv-SE" sz="2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 600 kronor per år till föreningen.</a:t>
            </a:r>
            <a:endParaRPr lang="sv-SE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0B20802-A1D3-3F09-7F05-EC3845E10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2" name="Bildobjekt 1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EC596961-8EBC-A795-C1D1-8D1035F906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C269873-FD6E-E8A0-A301-AE18D6E1D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227" y="1186123"/>
            <a:ext cx="4029805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9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CC9F6-4C4A-9AA2-08B2-B0D1DC8E6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4DDB5BBD-39F3-F817-3570-AD65525FA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Marknadsföring	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67043D7-208F-EE4F-3CBC-CB7CC515D6BA}"/>
              </a:ext>
            </a:extLst>
          </p:cNvPr>
          <p:cNvSpPr txBox="1"/>
          <p:nvPr/>
        </p:nvSpPr>
        <p:spPr>
          <a:xfrm>
            <a:off x="658924" y="1482676"/>
            <a:ext cx="7283615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Affischer ”Stöd vår bygdegård” att sätta upp i bygdegården och beachflaggor till era möten.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Lägg ut i sociala medier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Ladda ner materialet på riksförbundets hemsida: </a:t>
            </a: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https://bygdegardarna.se/foreningsarbete/salj-landsbygdslotten/</a:t>
            </a: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och </a:t>
            </a:r>
            <a:r>
              <a:rPr lang="sv-SE" sz="2800" b="0" i="0" u="sng" dirty="0">
                <a:solidFill>
                  <a:srgbClr val="08774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https://landsbygdslotten.se/stod-en-bygdegard/</a:t>
            </a:r>
            <a:endParaRPr lang="sv-SE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endParaRPr lang="sv-S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816A8166-66E3-0426-5B94-039FDFB362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2" name="Bildobjekt 1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1011E667-0127-08F0-DAE3-5958ECEBD8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E2AD375-9451-7661-AF69-AB9931A19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125" y="1331039"/>
            <a:ext cx="4029805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4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4E9E7-E936-E86C-8ED9-9CEC59E32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85CC35-0881-37A9-EC13-164C8E7AB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359" y="1064208"/>
            <a:ext cx="4029805" cy="490160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3379C970-16F9-8AF6-B16E-86FD7C5C0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Tips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C53C06F-3182-F419-1BE9-1922044D1E3B}"/>
              </a:ext>
            </a:extLst>
          </p:cNvPr>
          <p:cNvSpPr txBox="1"/>
          <p:nvPr/>
        </p:nvSpPr>
        <p:spPr>
          <a:xfrm>
            <a:off x="717974" y="1890250"/>
            <a:ext cx="7274385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Sätt upp affischen ”Stöd vår bygdegård” på föreningens anslagstavla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Gör ett utskick till era medlemmar och/eller på sociala medier med uppmaning att stödja er bygdegård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sv-SE" sz="2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örsäljning av lotter eller prenumerationer vid era arrangemang</a:t>
            </a:r>
          </a:p>
          <a:p>
            <a:pPr>
              <a:spcAft>
                <a:spcPts val="1800"/>
              </a:spcAft>
              <a:buClr>
                <a:srgbClr val="087742"/>
              </a:buClr>
              <a:buSzPct val="100000"/>
            </a:pPr>
            <a:endParaRPr lang="sv-S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CEADDA50-6ECD-0581-56FD-C07F4D893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2" name="Bildobjekt 1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772817A9-125A-C7C3-6E0C-2980EDC33D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7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5582B-34E2-004E-B037-BC32D7BE7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1FC7CF1-8EAE-4D2A-1A23-3995655BA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359" y="1064208"/>
            <a:ext cx="4029805" cy="490160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4D0D990-4454-0187-59C9-B5DB884DB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Överskottet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C697AA1-D9DC-AB0D-F659-B4D19A934E12}"/>
              </a:ext>
            </a:extLst>
          </p:cNvPr>
          <p:cNvSpPr txBox="1"/>
          <p:nvPr/>
        </p:nvSpPr>
        <p:spPr>
          <a:xfrm>
            <a:off x="717974" y="1890250"/>
            <a:ext cx="763775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087742"/>
              </a:buClr>
              <a:buSzPct val="100000"/>
            </a:pP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Nationellt överskott 2023 + 2024 = 2,4 </a:t>
            </a:r>
            <a:r>
              <a:rPr lang="sv-SE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milj</a:t>
            </a: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kr</a:t>
            </a:r>
          </a:p>
          <a:p>
            <a:pPr marL="457200" indent="-4572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Kulturbygdsturnén med Idlaflickorna</a:t>
            </a:r>
          </a:p>
          <a:p>
            <a:pPr marL="457200" indent="-4572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Aktiviteter för barn och unga</a:t>
            </a:r>
          </a:p>
          <a:p>
            <a:pPr marL="457200" indent="-4572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Stärka det ideella engagemanget</a:t>
            </a:r>
          </a:p>
          <a:p>
            <a:pPr marL="457200" indent="-4572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Utställningen ”Eldsjälar”</a:t>
            </a:r>
          </a:p>
          <a:p>
            <a:pPr>
              <a:spcAft>
                <a:spcPts val="1800"/>
              </a:spcAft>
              <a:buClr>
                <a:srgbClr val="087742"/>
              </a:buClr>
              <a:buSzPct val="100000"/>
            </a:pPr>
            <a:endParaRPr lang="sv-S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5783397E-D7A6-63B4-BCB5-9D37083361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2" name="Bildobjekt 1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C898B973-CB38-DA3E-0F1C-B71FF4F5A8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71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.potx" id="{93BAE908-3EF6-4E89-8617-FBE01364C713}" vid="{CD7CC479-D832-4941-9CFB-02A8E15647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538DFFA08B84448C5F49C44F7B183E" ma:contentTypeVersion="18" ma:contentTypeDescription="Skapa ett nytt dokument." ma:contentTypeScope="" ma:versionID="620a061ba907e76a01d9dd47d762373e">
  <xsd:schema xmlns:xsd="http://www.w3.org/2001/XMLSchema" xmlns:xs="http://www.w3.org/2001/XMLSchema" xmlns:p="http://schemas.microsoft.com/office/2006/metadata/properties" xmlns:ns2="59bbdd79-6f4a-4a6e-b1d9-b441abd1efee" xmlns:ns3="1e597df5-34a5-4b24-91cd-47cea9678cc6" targetNamespace="http://schemas.microsoft.com/office/2006/metadata/properties" ma:root="true" ma:fieldsID="e7067219c51b73faf922f082a75ff47f" ns2:_="" ns3:_="">
    <xsd:import namespace="59bbdd79-6f4a-4a6e-b1d9-b441abd1efee"/>
    <xsd:import namespace="1e597df5-34a5-4b24-91cd-47cea967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bdd79-6f4a-4a6e-b1d9-b441abd1ef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5672a8c-7d30-473e-8da9-d8e2f4b88b7a}" ma:internalName="TaxCatchAll" ma:showField="CatchAllData" ma:web="59bbdd79-6f4a-4a6e-b1d9-b441abd1ef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97df5-34a5-4b24-91cd-47cea967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2db06c86-01e5-4316-8dec-3ed9d94912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bbdd79-6f4a-4a6e-b1d9-b441abd1efee" xsi:nil="true"/>
    <lcf76f155ced4ddcb4097134ff3c332f xmlns="1e597df5-34a5-4b24-91cd-47cea9678cc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6300FA-C085-407D-8944-14CEE72BF4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B64D15-6DA4-4280-A9B4-A6CA3B05E3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bdd79-6f4a-4a6e-b1d9-b441abd1efee"/>
    <ds:schemaRef ds:uri="1e597df5-34a5-4b24-91cd-47cea967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35E12D-5C61-43B1-826B-98CD1DFB443C}">
  <ds:schemaRefs>
    <ds:schemaRef ds:uri="http://schemas.microsoft.com/office/2006/metadata/properties"/>
    <ds:schemaRef ds:uri="http://schemas.microsoft.com/office/infopath/2007/PartnerControls"/>
    <ds:schemaRef ds:uri="59bbdd79-6f4a-4a6e-b1d9-b441abd1efee"/>
    <ds:schemaRef ds:uri="1e597df5-34a5-4b24-91cd-47cea9678cc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255</Words>
  <Application>Microsoft Office PowerPoint</Application>
  <PresentationFormat>Bredbild</PresentationFormat>
  <Paragraphs>28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Jenny Dahlerus</dc:creator>
  <cp:lastModifiedBy>Björn Ahlsén</cp:lastModifiedBy>
  <cp:revision>14</cp:revision>
  <dcterms:created xsi:type="dcterms:W3CDTF">2023-11-28T09:35:29Z</dcterms:created>
  <dcterms:modified xsi:type="dcterms:W3CDTF">2025-03-29T20:05:14Z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0x01010002538DFFA08B84448C5F49C44F7B183E</vt:lpwstr>
  </property>
  <property fmtid="{D5CDD505-2E9C-101B-9397-08002B2CF9AE}" pid="3" name="MediaServiceImageTags">
    <vt:lpwstr/>
  </property>
</Properties>
</file>