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38AD27-18C7-4E4A-B573-81239B6FE4DE}" v="1" dt="2025-03-21T09:09:26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917F2-B804-4D94-82A8-D6DC7105C79D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5CBE0-E4F4-4393-8B42-A8233CA35B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05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FD77B7-D4DB-F915-52A1-6B5CE9DAB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043C3AC-C0B0-B8D5-69D3-48A990EFC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0C3C87-109F-8D09-CBF7-102BC01B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92505F-F52A-6CCF-38C6-A16F98D8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958C9B-E41C-EDC1-B77B-B36993BF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26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B8C3A8-441A-5ADA-8F45-0E6B900C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A93FC33-0128-58DF-71B4-7F48079B3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9FDCEE-B241-D239-C123-624CD0D2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CFAC33-EF19-F21F-F973-85776E29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94F34D-1CFA-8F7F-CD0D-2F260EF1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83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2EF591F-AB3D-855A-570A-8E568CCC3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C38B8BD-9272-7308-5727-901D3E28E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84486D-D287-823C-174D-B9BA3AB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9BC5C9-4B6C-BD52-BAF7-0F4621F2F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64F9F7-04EC-38AB-A775-A77C7AE6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88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87DA0F-6B5C-A7B3-2E58-C499B76A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2F3A09-352F-7666-4725-CD4BB900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20E899-EE70-5C3D-4BB7-E2A3A96F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354C89-85E8-8AF0-4F7D-62CC77BF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83CEB5-2CB2-0E26-95D2-F2D0F8DA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249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F7B667-59BC-9DCA-DDFA-413258D7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8753BAF-87C7-ACAE-9816-A8FEB315E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C537C7-AC48-587A-09D6-A2D78DBD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C2375D-B564-E1FC-1F99-71C66B73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F4283D-6804-93DB-D394-C2505C4F5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30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5028D1-CCD3-B315-5184-279E3401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87F39F-3CD3-790A-C231-6F8AD447A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3FF6C2C-7B11-45E2-0C57-98AA5995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9C6DE48-7DD3-A4CD-6941-5ABB81D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1485FA-3449-12EE-B138-BF2BFF4E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90AE60-20AC-BFEA-FB33-D5244E29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84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5F649F-147A-C895-8A43-0A26CB5B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255306-F570-93A9-FD61-4864FC910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F4235F-53C5-EBBA-DC02-D3B84518A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2C7FA8E-52B6-40C5-8C2E-4DE848388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2DB733-38D1-9120-DB06-60074EDE2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7040CBF-647C-330F-AC8E-56F4D0835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218D942-630B-7BFB-1B98-21E1DC63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6FAC7E6-EA82-CBC9-2E82-3C18A67B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57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A6D36E-53D8-A836-60FD-1E3DE57F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E0040A3-010A-3E23-41EE-37454F7E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B9A43DB-B800-58A5-E44D-7ADDDEB9C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271068-2899-93CA-AE94-777ADA37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936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E661F0-B590-6019-EB91-06DE1DF4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68816E7-6CD3-1CE4-07EC-0D311228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2A499EC-0AF0-EAE4-6480-9A1DACB9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78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2C967D-8445-3A02-341E-6EAEA823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DEFCA2-709E-F507-A39F-358DF589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C89216-4937-103F-1841-B111953C0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8CD969-C516-C83C-35EF-98BBD8A9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B1DA8CE-16DB-3F74-4DAC-56FB1BF4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B818CA-B357-A6DF-EA7C-80F3FCA6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2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4CFEE0-861A-7D4D-2C16-CFF785C9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37AC7B2-CA3E-3ADA-797D-970078C82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03C532-B799-72C7-DEC0-9C3AA61E0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E678EF-9870-40CC-24D5-9FC3E77C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2F7CBB1-3608-166A-F46D-ABA83588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AD18E2-647B-BE14-A5B0-0D4EDC3D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44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EE7DB7-14D6-88AC-07E1-664A1CD9B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98833D-F1BC-9D5C-791F-84F23C4BC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A1009E-99EC-020C-86C4-310923BEF8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5EADA2-0C68-4D9B-A446-653C24078C35}" type="datetimeFigureOut">
              <a:rPr lang="sv-SE" smtClean="0"/>
              <a:t>2025-03-22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7344BF-8A90-8233-1223-F32C7D536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16AD1B-DF97-2A92-EB36-4290C6DCF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870C70-ACA3-41C6-A095-4D0B6C1B17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7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7AD84A-63D4-2493-8CF2-0834DF7375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7200" i="1" dirty="0"/>
              <a:t>Klustermöten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223E35-E648-93D7-C430-2BF1DF0F51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AA0A0D-52BD-6FCC-3786-7184D5B9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0C70-ACA3-41C6-A095-4D0B6C1B176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14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E8A924-20BB-734F-D526-96DF92AF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452" y="914400"/>
            <a:ext cx="8023122" cy="1307690"/>
          </a:xfrm>
        </p:spPr>
        <p:txBody>
          <a:bodyPr>
            <a:normAutofit/>
          </a:bodyPr>
          <a:lstStyle/>
          <a:p>
            <a:pPr algn="ctr"/>
            <a:r>
              <a:rPr lang="sv-SE" sz="4800" i="1" dirty="0"/>
              <a:t>Klustermöten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4CBC4-3E3F-91D6-58E6-E908626F2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2762" y="2602373"/>
            <a:ext cx="7806812" cy="32379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sv-SE" sz="3200" dirty="0"/>
              <a:t>Samla geografiskt närliggande föreningar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sv-SE" sz="3200" dirty="0"/>
              <a:t>Dela information, inspireras, ta lärdom av och lära känna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sv-SE" sz="3200" dirty="0"/>
              <a:t>Start från norr, 3 möten är hittills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sv-SE" sz="3200" dirty="0"/>
              <a:t>Stöds ekonomiskt av Riksförbundet</a:t>
            </a:r>
          </a:p>
        </p:txBody>
      </p:sp>
    </p:spTree>
    <p:extLst>
      <p:ext uri="{BB962C8B-B14F-4D97-AF65-F5344CB8AC3E}">
        <p14:creationId xmlns:p14="http://schemas.microsoft.com/office/powerpoint/2010/main" val="72629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10FB68-4DD7-8748-1C10-B5C7A9680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626" y="963561"/>
            <a:ext cx="7983793" cy="1150374"/>
          </a:xfrm>
        </p:spPr>
        <p:txBody>
          <a:bodyPr>
            <a:normAutofit/>
          </a:bodyPr>
          <a:lstStyle/>
          <a:p>
            <a:pPr algn="ctr"/>
            <a:r>
              <a:rPr lang="sv-SE" sz="4800" i="1" dirty="0"/>
              <a:t>Samtalen har hittills handlat om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A36079-8A6D-98D8-8941-A38A831D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626" y="2369573"/>
            <a:ext cx="7983793" cy="407055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v-SE" sz="3200" dirty="0"/>
              <a:t>Ekonomi, fastighets- och försäkringsfrågor</a:t>
            </a:r>
          </a:p>
          <a:p>
            <a:pPr>
              <a:spcBef>
                <a:spcPts val="1800"/>
              </a:spcBef>
            </a:pPr>
            <a:r>
              <a:rPr lang="sv-SE" sz="3200" dirty="0"/>
              <a:t>Demokrati, engagemang, medlemskap</a:t>
            </a:r>
          </a:p>
          <a:p>
            <a:pPr>
              <a:spcBef>
                <a:spcPts val="1800"/>
              </a:spcBef>
            </a:pPr>
            <a:r>
              <a:rPr lang="sv-SE" sz="3200" dirty="0"/>
              <a:t>Beredskap, förnyelse och folkbildning</a:t>
            </a:r>
          </a:p>
          <a:p>
            <a:pPr>
              <a:spcBef>
                <a:spcPts val="1800"/>
              </a:spcBef>
            </a:pPr>
            <a:r>
              <a:rPr lang="sv-SE" sz="3200" dirty="0"/>
              <a:t>Föryngring och hur vi tar emot ungdomarna</a:t>
            </a:r>
          </a:p>
          <a:p>
            <a:pPr>
              <a:spcBef>
                <a:spcPts val="1800"/>
              </a:spcBef>
            </a:pPr>
            <a:r>
              <a:rPr lang="sv-SE" sz="3200" dirty="0"/>
              <a:t>Kontrakt vid uthyrningar</a:t>
            </a:r>
          </a:p>
          <a:p>
            <a:pPr>
              <a:spcBef>
                <a:spcPts val="1800"/>
              </a:spcBef>
            </a:pPr>
            <a:r>
              <a:rPr lang="sv-SE" sz="3200" dirty="0"/>
              <a:t>Roligt och givande att arbeta ideellt</a:t>
            </a:r>
          </a:p>
          <a:p>
            <a:pPr>
              <a:spcBef>
                <a:spcPts val="1800"/>
              </a:spcBef>
            </a:pPr>
            <a:endParaRPr lang="sv-SE" sz="3200" dirty="0"/>
          </a:p>
          <a:p>
            <a:pPr marL="0" indent="0">
              <a:spcBef>
                <a:spcPts val="1800"/>
              </a:spcBef>
              <a:buNone/>
            </a:pPr>
            <a:endParaRPr lang="sv-SE" sz="3200" dirty="0"/>
          </a:p>
          <a:p>
            <a:pPr marL="0" indent="0">
              <a:spcBef>
                <a:spcPts val="1800"/>
              </a:spcBef>
              <a:buNone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01691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66</Words>
  <Application>Microsoft Office PowerPoint</Application>
  <PresentationFormat>Bredbild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Office-tema</vt:lpstr>
      <vt:lpstr>Klustermöten</vt:lpstr>
      <vt:lpstr>Klustermöten</vt:lpstr>
      <vt:lpstr>Samtalen har hittills handlat 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Tomas Aronsson</dc:creator>
  <cp:lastModifiedBy>Tomas Aronsson</cp:lastModifiedBy>
  <cp:revision>3</cp:revision>
  <cp:lastPrinted>2025-03-21T09:09:31Z</cp:lastPrinted>
  <dcterms:created xsi:type="dcterms:W3CDTF">2025-03-21T07:22:35Z</dcterms:created>
  <dcterms:modified xsi:type="dcterms:W3CDTF">2025-03-22T08:40:56Z</dcterms:modified>
</cp:coreProperties>
</file>