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7" r:id="rId3"/>
    <p:sldId id="283" r:id="rId4"/>
    <p:sldId id="280" r:id="rId5"/>
    <p:sldId id="282" r:id="rId6"/>
    <p:sldId id="281" r:id="rId7"/>
    <p:sldId id="286" r:id="rId8"/>
    <p:sldId id="276" r:id="rId9"/>
    <p:sldId id="277"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BF791-C2A3-499C-A389-7725F3EA1D1D}" v="41" dt="2025-04-01T19:31:46.13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14" autoAdjust="0"/>
  </p:normalViewPr>
  <p:slideViewPr>
    <p:cSldViewPr snapToGrid="0">
      <p:cViewPr varScale="1">
        <p:scale>
          <a:sx n="56" d="100"/>
          <a:sy n="56" d="100"/>
        </p:scale>
        <p:origin x="106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örn Ahlsén" userId="31b00d4b7e6446f2" providerId="LiveId" clId="{B1EBF791-C2A3-499C-A389-7725F3EA1D1D}"/>
    <pc:docChg chg="undo redo custSel addSld delSld modSld sldOrd">
      <pc:chgData name="Björn Ahlsén" userId="31b00d4b7e6446f2" providerId="LiveId" clId="{B1EBF791-C2A3-499C-A389-7725F3EA1D1D}" dt="2025-04-01T19:32:51.338" v="2699" actId="2696"/>
      <pc:docMkLst>
        <pc:docMk/>
      </pc:docMkLst>
      <pc:sldChg chg="del">
        <pc:chgData name="Björn Ahlsén" userId="31b00d4b7e6446f2" providerId="LiveId" clId="{B1EBF791-C2A3-499C-A389-7725F3EA1D1D}" dt="2025-02-20T21:25:19.054" v="0" actId="47"/>
        <pc:sldMkLst>
          <pc:docMk/>
          <pc:sldMk cId="4020210520" sldId="256"/>
        </pc:sldMkLst>
      </pc:sldChg>
      <pc:sldChg chg="del">
        <pc:chgData name="Björn Ahlsén" userId="31b00d4b7e6446f2" providerId="LiveId" clId="{B1EBF791-C2A3-499C-A389-7725F3EA1D1D}" dt="2025-02-20T21:25:20.911" v="1" actId="47"/>
        <pc:sldMkLst>
          <pc:docMk/>
          <pc:sldMk cId="2459313757" sldId="257"/>
        </pc:sldMkLst>
      </pc:sldChg>
      <pc:sldChg chg="delSp modSp del mod">
        <pc:chgData name="Björn Ahlsén" userId="31b00d4b7e6446f2" providerId="LiveId" clId="{B1EBF791-C2A3-499C-A389-7725F3EA1D1D}" dt="2025-03-28T21:17:39.308" v="2410" actId="2696"/>
        <pc:sldMkLst>
          <pc:docMk/>
          <pc:sldMk cId="2220378883" sldId="260"/>
        </pc:sldMkLst>
      </pc:sldChg>
      <pc:sldChg chg="del">
        <pc:chgData name="Björn Ahlsén" userId="31b00d4b7e6446f2" providerId="LiveId" clId="{B1EBF791-C2A3-499C-A389-7725F3EA1D1D}" dt="2025-02-20T21:25:48.162" v="6" actId="47"/>
        <pc:sldMkLst>
          <pc:docMk/>
          <pc:sldMk cId="1338615942" sldId="262"/>
        </pc:sldMkLst>
      </pc:sldChg>
      <pc:sldChg chg="modSp mod">
        <pc:chgData name="Björn Ahlsén" userId="31b00d4b7e6446f2" providerId="LiveId" clId="{B1EBF791-C2A3-499C-A389-7725F3EA1D1D}" dt="2025-03-29T19:37:32.202" v="2561" actId="14100"/>
        <pc:sldMkLst>
          <pc:docMk/>
          <pc:sldMk cId="921187672" sldId="263"/>
        </pc:sldMkLst>
        <pc:spChg chg="mod">
          <ac:chgData name="Björn Ahlsén" userId="31b00d4b7e6446f2" providerId="LiveId" clId="{B1EBF791-C2A3-499C-A389-7725F3EA1D1D}" dt="2025-03-29T19:37:32.202" v="2561" actId="14100"/>
          <ac:spMkLst>
            <pc:docMk/>
            <pc:sldMk cId="921187672" sldId="263"/>
            <ac:spMk id="2" creationId="{8B046CF4-C660-0BC8-9CE7-B29301BA2AAC}"/>
          </ac:spMkLst>
        </pc:spChg>
        <pc:spChg chg="mod">
          <ac:chgData name="Björn Ahlsén" userId="31b00d4b7e6446f2" providerId="LiveId" clId="{B1EBF791-C2A3-499C-A389-7725F3EA1D1D}" dt="2025-03-02T13:28:13.713" v="536" actId="20577"/>
          <ac:spMkLst>
            <pc:docMk/>
            <pc:sldMk cId="921187672" sldId="263"/>
            <ac:spMk id="7" creationId="{A8F961C9-922E-266C-FBA0-41BC515F0B8C}"/>
          </ac:spMkLst>
        </pc:spChg>
        <pc:picChg chg="mod">
          <ac:chgData name="Björn Ahlsén" userId="31b00d4b7e6446f2" providerId="LiveId" clId="{B1EBF791-C2A3-499C-A389-7725F3EA1D1D}" dt="2025-03-29T19:37:11.429" v="2559" actId="1076"/>
          <ac:picMkLst>
            <pc:docMk/>
            <pc:sldMk cId="921187672" sldId="263"/>
            <ac:picMk id="21" creationId="{7DC6DF40-D583-4082-36DE-124232B70DA3}"/>
          </ac:picMkLst>
        </pc:picChg>
      </pc:sldChg>
      <pc:sldChg chg="del">
        <pc:chgData name="Björn Ahlsén" userId="31b00d4b7e6446f2" providerId="LiveId" clId="{B1EBF791-C2A3-499C-A389-7725F3EA1D1D}" dt="2025-02-20T21:25:58.515" v="8" actId="47"/>
        <pc:sldMkLst>
          <pc:docMk/>
          <pc:sldMk cId="956950190" sldId="264"/>
        </pc:sldMkLst>
      </pc:sldChg>
      <pc:sldChg chg="del">
        <pc:chgData name="Björn Ahlsén" userId="31b00d4b7e6446f2" providerId="LiveId" clId="{B1EBF791-C2A3-499C-A389-7725F3EA1D1D}" dt="2025-02-20T21:26:00.062" v="9" actId="47"/>
        <pc:sldMkLst>
          <pc:docMk/>
          <pc:sldMk cId="967396418" sldId="265"/>
        </pc:sldMkLst>
      </pc:sldChg>
      <pc:sldChg chg="del">
        <pc:chgData name="Björn Ahlsén" userId="31b00d4b7e6446f2" providerId="LiveId" clId="{B1EBF791-C2A3-499C-A389-7725F3EA1D1D}" dt="2025-02-20T21:26:01.684" v="10" actId="47"/>
        <pc:sldMkLst>
          <pc:docMk/>
          <pc:sldMk cId="1387460062" sldId="266"/>
        </pc:sldMkLst>
      </pc:sldChg>
      <pc:sldChg chg="del">
        <pc:chgData name="Björn Ahlsén" userId="31b00d4b7e6446f2" providerId="LiveId" clId="{B1EBF791-C2A3-499C-A389-7725F3EA1D1D}" dt="2025-02-20T21:26:05.561" v="11" actId="47"/>
        <pc:sldMkLst>
          <pc:docMk/>
          <pc:sldMk cId="3274167906" sldId="267"/>
        </pc:sldMkLst>
      </pc:sldChg>
      <pc:sldChg chg="del">
        <pc:chgData name="Björn Ahlsén" userId="31b00d4b7e6446f2" providerId="LiveId" clId="{B1EBF791-C2A3-499C-A389-7725F3EA1D1D}" dt="2025-02-20T21:26:11.696" v="13" actId="47"/>
        <pc:sldMkLst>
          <pc:docMk/>
          <pc:sldMk cId="3056958791" sldId="268"/>
        </pc:sldMkLst>
      </pc:sldChg>
      <pc:sldChg chg="del">
        <pc:chgData name="Björn Ahlsén" userId="31b00d4b7e6446f2" providerId="LiveId" clId="{B1EBF791-C2A3-499C-A389-7725F3EA1D1D}" dt="2025-02-20T21:25:52.555" v="7" actId="47"/>
        <pc:sldMkLst>
          <pc:docMk/>
          <pc:sldMk cId="2853861539" sldId="269"/>
        </pc:sldMkLst>
      </pc:sldChg>
      <pc:sldChg chg="del">
        <pc:chgData name="Björn Ahlsén" userId="31b00d4b7e6446f2" providerId="LiveId" clId="{B1EBF791-C2A3-499C-A389-7725F3EA1D1D}" dt="2025-02-20T21:26:08.480" v="12" actId="47"/>
        <pc:sldMkLst>
          <pc:docMk/>
          <pc:sldMk cId="1481235368" sldId="270"/>
        </pc:sldMkLst>
      </pc:sldChg>
      <pc:sldChg chg="del">
        <pc:chgData name="Björn Ahlsén" userId="31b00d4b7e6446f2" providerId="LiveId" clId="{B1EBF791-C2A3-499C-A389-7725F3EA1D1D}" dt="2025-02-20T21:25:45.812" v="5" actId="47"/>
        <pc:sldMkLst>
          <pc:docMk/>
          <pc:sldMk cId="2947642941" sldId="271"/>
        </pc:sldMkLst>
      </pc:sldChg>
      <pc:sldChg chg="del">
        <pc:chgData name="Björn Ahlsén" userId="31b00d4b7e6446f2" providerId="LiveId" clId="{B1EBF791-C2A3-499C-A389-7725F3EA1D1D}" dt="2025-04-01T19:32:51.338" v="2699" actId="2696"/>
        <pc:sldMkLst>
          <pc:docMk/>
          <pc:sldMk cId="3303942068" sldId="272"/>
        </pc:sldMkLst>
      </pc:sldChg>
      <pc:sldChg chg="addSp modSp new del mod">
        <pc:chgData name="Björn Ahlsén" userId="31b00d4b7e6446f2" providerId="LiveId" clId="{B1EBF791-C2A3-499C-A389-7725F3EA1D1D}" dt="2025-03-28T20:30:40.060" v="1558" actId="2696"/>
        <pc:sldMkLst>
          <pc:docMk/>
          <pc:sldMk cId="3290788580" sldId="273"/>
        </pc:sldMkLst>
      </pc:sldChg>
      <pc:sldChg chg="addSp modSp new del mod">
        <pc:chgData name="Björn Ahlsén" userId="31b00d4b7e6446f2" providerId="LiveId" clId="{B1EBF791-C2A3-499C-A389-7725F3EA1D1D}" dt="2025-03-28T22:07:25.461" v="2557" actId="2696"/>
        <pc:sldMkLst>
          <pc:docMk/>
          <pc:sldMk cId="1188813772" sldId="274"/>
        </pc:sldMkLst>
      </pc:sldChg>
      <pc:sldChg chg="addSp modSp new del mod">
        <pc:chgData name="Björn Ahlsén" userId="31b00d4b7e6446f2" providerId="LiveId" clId="{B1EBF791-C2A3-499C-A389-7725F3EA1D1D}" dt="2025-03-28T20:55:57.893" v="2401" actId="47"/>
        <pc:sldMkLst>
          <pc:docMk/>
          <pc:sldMk cId="2639764120" sldId="275"/>
        </pc:sldMkLst>
      </pc:sldChg>
      <pc:sldChg chg="addSp modSp new mod">
        <pc:chgData name="Björn Ahlsén" userId="31b00d4b7e6446f2" providerId="LiveId" clId="{B1EBF791-C2A3-499C-A389-7725F3EA1D1D}" dt="2025-02-21T15:45:06.638" v="488" actId="1076"/>
        <pc:sldMkLst>
          <pc:docMk/>
          <pc:sldMk cId="2631427340" sldId="276"/>
        </pc:sldMkLst>
        <pc:picChg chg="add mod">
          <ac:chgData name="Björn Ahlsén" userId="31b00d4b7e6446f2" providerId="LiveId" clId="{B1EBF791-C2A3-499C-A389-7725F3EA1D1D}" dt="2025-02-21T15:44:22.979" v="475" actId="14100"/>
          <ac:picMkLst>
            <pc:docMk/>
            <pc:sldMk cId="2631427340" sldId="276"/>
            <ac:picMk id="2" creationId="{4FD62A8A-528F-73D0-1443-5A728932B510}"/>
          </ac:picMkLst>
        </pc:picChg>
        <pc:picChg chg="add mod">
          <ac:chgData name="Björn Ahlsén" userId="31b00d4b7e6446f2" providerId="LiveId" clId="{B1EBF791-C2A3-499C-A389-7725F3EA1D1D}" dt="2025-02-21T15:44:30.128" v="478" actId="14100"/>
          <ac:picMkLst>
            <pc:docMk/>
            <pc:sldMk cId="2631427340" sldId="276"/>
            <ac:picMk id="3" creationId="{42A51B6C-8DA9-AA4E-80BD-0CAB0E6AFAD8}"/>
          </ac:picMkLst>
        </pc:picChg>
        <pc:picChg chg="add mod">
          <ac:chgData name="Björn Ahlsén" userId="31b00d4b7e6446f2" providerId="LiveId" clId="{B1EBF791-C2A3-499C-A389-7725F3EA1D1D}" dt="2025-02-21T15:44:37.878" v="480" actId="14100"/>
          <ac:picMkLst>
            <pc:docMk/>
            <pc:sldMk cId="2631427340" sldId="276"/>
            <ac:picMk id="4" creationId="{27211EA7-C7E6-5011-F224-A4BFCB1A719B}"/>
          </ac:picMkLst>
        </pc:picChg>
        <pc:picChg chg="add mod">
          <ac:chgData name="Björn Ahlsén" userId="31b00d4b7e6446f2" providerId="LiveId" clId="{B1EBF791-C2A3-499C-A389-7725F3EA1D1D}" dt="2025-02-21T15:44:45.301" v="482" actId="14100"/>
          <ac:picMkLst>
            <pc:docMk/>
            <pc:sldMk cId="2631427340" sldId="276"/>
            <ac:picMk id="5" creationId="{C2D71F9E-2D65-CC6F-F9F1-0E461DF20111}"/>
          </ac:picMkLst>
        </pc:picChg>
        <pc:picChg chg="add mod">
          <ac:chgData name="Björn Ahlsén" userId="31b00d4b7e6446f2" providerId="LiveId" clId="{B1EBF791-C2A3-499C-A389-7725F3EA1D1D}" dt="2025-02-21T15:45:06.638" v="488" actId="1076"/>
          <ac:picMkLst>
            <pc:docMk/>
            <pc:sldMk cId="2631427340" sldId="276"/>
            <ac:picMk id="6" creationId="{C55CAA87-3450-F904-0473-859F798B9D46}"/>
          </ac:picMkLst>
        </pc:picChg>
        <pc:picChg chg="add mod">
          <ac:chgData name="Björn Ahlsén" userId="31b00d4b7e6446f2" providerId="LiveId" clId="{B1EBF791-C2A3-499C-A389-7725F3EA1D1D}" dt="2025-02-21T15:44:54.954" v="485" actId="1076"/>
          <ac:picMkLst>
            <pc:docMk/>
            <pc:sldMk cId="2631427340" sldId="276"/>
            <ac:picMk id="7" creationId="{FAFC8879-124F-A2A7-9D5D-FD5711654A31}"/>
          </ac:picMkLst>
        </pc:picChg>
      </pc:sldChg>
      <pc:sldChg chg="addSp modSp new mod">
        <pc:chgData name="Björn Ahlsén" userId="31b00d4b7e6446f2" providerId="LiveId" clId="{B1EBF791-C2A3-499C-A389-7725F3EA1D1D}" dt="2025-02-21T15:47:08.120" v="503" actId="14100"/>
        <pc:sldMkLst>
          <pc:docMk/>
          <pc:sldMk cId="4249214661" sldId="277"/>
        </pc:sldMkLst>
        <pc:picChg chg="add mod">
          <ac:chgData name="Björn Ahlsén" userId="31b00d4b7e6446f2" providerId="LiveId" clId="{B1EBF791-C2A3-499C-A389-7725F3EA1D1D}" dt="2025-02-21T15:45:39.082" v="492" actId="14100"/>
          <ac:picMkLst>
            <pc:docMk/>
            <pc:sldMk cId="4249214661" sldId="277"/>
            <ac:picMk id="2" creationId="{3D334FC1-4483-2367-88D2-43FFEE626089}"/>
          </ac:picMkLst>
        </pc:picChg>
        <pc:picChg chg="add mod">
          <ac:chgData name="Björn Ahlsén" userId="31b00d4b7e6446f2" providerId="LiveId" clId="{B1EBF791-C2A3-499C-A389-7725F3EA1D1D}" dt="2025-02-21T15:47:08.120" v="503" actId="14100"/>
          <ac:picMkLst>
            <pc:docMk/>
            <pc:sldMk cId="4249214661" sldId="277"/>
            <ac:picMk id="3" creationId="{A1F90DE5-5528-FD60-15CD-9C9A09D8C89B}"/>
          </ac:picMkLst>
        </pc:picChg>
        <pc:picChg chg="add mod">
          <ac:chgData name="Björn Ahlsén" userId="31b00d4b7e6446f2" providerId="LiveId" clId="{B1EBF791-C2A3-499C-A389-7725F3EA1D1D}" dt="2025-02-21T15:46:58.438" v="501" actId="14100"/>
          <ac:picMkLst>
            <pc:docMk/>
            <pc:sldMk cId="4249214661" sldId="277"/>
            <ac:picMk id="4" creationId="{B4542978-1F81-D19E-C165-1373956DF4A3}"/>
          </ac:picMkLst>
        </pc:picChg>
        <pc:picChg chg="add mod">
          <ac:chgData name="Björn Ahlsén" userId="31b00d4b7e6446f2" providerId="LiveId" clId="{B1EBF791-C2A3-499C-A389-7725F3EA1D1D}" dt="2025-02-21T15:47:00.766" v="502" actId="1076"/>
          <ac:picMkLst>
            <pc:docMk/>
            <pc:sldMk cId="4249214661" sldId="277"/>
            <ac:picMk id="5" creationId="{F59BDDE3-C510-D7A5-03B6-719F2B0D2F7F}"/>
          </ac:picMkLst>
        </pc:picChg>
      </pc:sldChg>
      <pc:sldChg chg="addSp new del mod">
        <pc:chgData name="Björn Ahlsén" userId="31b00d4b7e6446f2" providerId="LiveId" clId="{B1EBF791-C2A3-499C-A389-7725F3EA1D1D}" dt="2025-03-28T21:39:42.032" v="2505" actId="2696"/>
        <pc:sldMkLst>
          <pc:docMk/>
          <pc:sldMk cId="803292172" sldId="278"/>
        </pc:sldMkLst>
      </pc:sldChg>
      <pc:sldChg chg="del">
        <pc:chgData name="Björn Ahlsén" userId="31b00d4b7e6446f2" providerId="LiveId" clId="{B1EBF791-C2A3-499C-A389-7725F3EA1D1D}" dt="2025-03-28T20:30:23.063" v="1557" actId="2696"/>
        <pc:sldMkLst>
          <pc:docMk/>
          <pc:sldMk cId="3907944509" sldId="279"/>
        </pc:sldMkLst>
      </pc:sldChg>
      <pc:sldChg chg="addSp modSp new mod setBg">
        <pc:chgData name="Björn Ahlsén" userId="31b00d4b7e6446f2" providerId="LiveId" clId="{B1EBF791-C2A3-499C-A389-7725F3EA1D1D}" dt="2025-03-29T20:01:11.802" v="2662" actId="6549"/>
        <pc:sldMkLst>
          <pc:docMk/>
          <pc:sldMk cId="75013213" sldId="280"/>
        </pc:sldMkLst>
        <pc:spChg chg="add mod">
          <ac:chgData name="Björn Ahlsén" userId="31b00d4b7e6446f2" providerId="LiveId" clId="{B1EBF791-C2A3-499C-A389-7725F3EA1D1D}" dt="2025-03-28T19:36:00.782" v="571" actId="26606"/>
          <ac:spMkLst>
            <pc:docMk/>
            <pc:sldMk cId="75013213" sldId="280"/>
            <ac:spMk id="3" creationId="{4A848474-11DE-914A-9966-4830738B6DE3}"/>
          </ac:spMkLst>
        </pc:spChg>
        <pc:spChg chg="add">
          <ac:chgData name="Björn Ahlsén" userId="31b00d4b7e6446f2" providerId="LiveId" clId="{B1EBF791-C2A3-499C-A389-7725F3EA1D1D}" dt="2025-03-28T19:36:00.782" v="571" actId="26606"/>
          <ac:spMkLst>
            <pc:docMk/>
            <pc:sldMk cId="75013213" sldId="280"/>
            <ac:spMk id="8" creationId="{47942995-B07F-4636-9A06-C6A104B260A8}"/>
          </ac:spMkLst>
        </pc:spChg>
        <pc:spChg chg="add">
          <ac:chgData name="Björn Ahlsén" userId="31b00d4b7e6446f2" providerId="LiveId" clId="{B1EBF791-C2A3-499C-A389-7725F3EA1D1D}" dt="2025-03-28T19:36:00.782" v="571" actId="26606"/>
          <ac:spMkLst>
            <pc:docMk/>
            <pc:sldMk cId="75013213" sldId="280"/>
            <ac:spMk id="15" creationId="{B81933D1-5615-42C7-9C0B-4EB7105CCE2D}"/>
          </ac:spMkLst>
        </pc:spChg>
        <pc:spChg chg="add">
          <ac:chgData name="Björn Ahlsén" userId="31b00d4b7e6446f2" providerId="LiveId" clId="{B1EBF791-C2A3-499C-A389-7725F3EA1D1D}" dt="2025-03-28T19:36:00.782" v="571" actId="26606"/>
          <ac:spMkLst>
            <pc:docMk/>
            <pc:sldMk cId="75013213" sldId="280"/>
            <ac:spMk id="17" creationId="{19C9EAEA-39D0-4B0E-A0EB-51E7B26740B1}"/>
          </ac:spMkLst>
        </pc:spChg>
        <pc:grpChg chg="add">
          <ac:chgData name="Björn Ahlsén" userId="31b00d4b7e6446f2" providerId="LiveId" clId="{B1EBF791-C2A3-499C-A389-7725F3EA1D1D}" dt="2025-03-28T19:36:00.782" v="571" actId="26606"/>
          <ac:grpSpMkLst>
            <pc:docMk/>
            <pc:sldMk cId="75013213" sldId="280"/>
            <ac:grpSpMk id="10" creationId="{032D8612-31EB-44CF-A1D0-14FD4C705424}"/>
          </ac:grpSpMkLst>
        </pc:grpChg>
        <pc:graphicFrameChg chg="add mod ord modGraphic">
          <ac:chgData name="Björn Ahlsén" userId="31b00d4b7e6446f2" providerId="LiveId" clId="{B1EBF791-C2A3-499C-A389-7725F3EA1D1D}" dt="2025-03-29T20:01:11.802" v="2662" actId="6549"/>
          <ac:graphicFrameMkLst>
            <pc:docMk/>
            <pc:sldMk cId="75013213" sldId="280"/>
            <ac:graphicFrameMk id="2" creationId="{435CB223-5A7B-D152-5A98-E647481BD5CA}"/>
          </ac:graphicFrameMkLst>
        </pc:graphicFrameChg>
      </pc:sldChg>
      <pc:sldChg chg="addSp delSp modSp new mod setBg">
        <pc:chgData name="Björn Ahlsén" userId="31b00d4b7e6446f2" providerId="LiveId" clId="{B1EBF791-C2A3-499C-A389-7725F3EA1D1D}" dt="2025-03-28T22:05:04.754" v="2556" actId="6549"/>
        <pc:sldMkLst>
          <pc:docMk/>
          <pc:sldMk cId="1636953741" sldId="281"/>
        </pc:sldMkLst>
        <pc:spChg chg="add mod">
          <ac:chgData name="Björn Ahlsén" userId="31b00d4b7e6446f2" providerId="LiveId" clId="{B1EBF791-C2A3-499C-A389-7725F3EA1D1D}" dt="2025-03-28T22:05:04.754" v="2556" actId="6549"/>
          <ac:spMkLst>
            <pc:docMk/>
            <pc:sldMk cId="1636953741" sldId="281"/>
            <ac:spMk id="3" creationId="{6FF146DF-7E71-18AB-EF20-D19FF9DB8041}"/>
          </ac:spMkLst>
        </pc:spChg>
        <pc:picChg chg="add mod ord">
          <ac:chgData name="Björn Ahlsén" userId="31b00d4b7e6446f2" providerId="LiveId" clId="{B1EBF791-C2A3-499C-A389-7725F3EA1D1D}" dt="2025-03-28T20:53:55.663" v="2399" actId="1076"/>
          <ac:picMkLst>
            <pc:docMk/>
            <pc:sldMk cId="1636953741" sldId="281"/>
            <ac:picMk id="5" creationId="{2FD50C91-E92C-70A3-2FB7-348164ABAF1A}"/>
          </ac:picMkLst>
        </pc:picChg>
      </pc:sldChg>
      <pc:sldChg chg="addSp delSp modSp mod delDesignElem">
        <pc:chgData name="Björn Ahlsén" userId="31b00d4b7e6446f2" providerId="LiveId" clId="{B1EBF791-C2A3-499C-A389-7725F3EA1D1D}" dt="2025-03-28T19:43:56.577" v="653" actId="1076"/>
        <pc:sldMkLst>
          <pc:docMk/>
          <pc:sldMk cId="819098145" sldId="282"/>
        </pc:sldMkLst>
        <pc:spChg chg="mod">
          <ac:chgData name="Björn Ahlsén" userId="31b00d4b7e6446f2" providerId="LiveId" clId="{B1EBF791-C2A3-499C-A389-7725F3EA1D1D}" dt="2025-03-28T19:43:56.577" v="653" actId="1076"/>
          <ac:spMkLst>
            <pc:docMk/>
            <pc:sldMk cId="819098145" sldId="282"/>
            <ac:spMk id="3" creationId="{F9D26BDB-88A9-D131-D583-1298092DD4B0}"/>
          </ac:spMkLst>
        </pc:spChg>
        <pc:graphicFrameChg chg="add mod modGraphic">
          <ac:chgData name="Björn Ahlsén" userId="31b00d4b7e6446f2" providerId="LiveId" clId="{B1EBF791-C2A3-499C-A389-7725F3EA1D1D}" dt="2025-03-28T19:43:48.041" v="652" actId="255"/>
          <ac:graphicFrameMkLst>
            <pc:docMk/>
            <pc:sldMk cId="819098145" sldId="282"/>
            <ac:graphicFrameMk id="4" creationId="{D231E3B9-4A8F-3D68-2636-36CEAC68183B}"/>
          </ac:graphicFrameMkLst>
        </pc:graphicFrameChg>
      </pc:sldChg>
      <pc:sldChg chg="addSp modSp new mod">
        <pc:chgData name="Björn Ahlsén" userId="31b00d4b7e6446f2" providerId="LiveId" clId="{B1EBF791-C2A3-499C-A389-7725F3EA1D1D}" dt="2025-03-28T20:33:09.055" v="1559" actId="1076"/>
        <pc:sldMkLst>
          <pc:docMk/>
          <pc:sldMk cId="3650651675" sldId="283"/>
        </pc:sldMkLst>
        <pc:spChg chg="add mod">
          <ac:chgData name="Björn Ahlsén" userId="31b00d4b7e6446f2" providerId="LiveId" clId="{B1EBF791-C2A3-499C-A389-7725F3EA1D1D}" dt="2025-03-28T20:33:09.055" v="1559" actId="1076"/>
          <ac:spMkLst>
            <pc:docMk/>
            <pc:sldMk cId="3650651675" sldId="283"/>
            <ac:spMk id="3" creationId="{A46A8A86-1483-294E-3F02-E9B4BCE1ED46}"/>
          </ac:spMkLst>
        </pc:spChg>
      </pc:sldChg>
      <pc:sldChg chg="addSp delSp modSp new del mod">
        <pc:chgData name="Björn Ahlsén" userId="31b00d4b7e6446f2" providerId="LiveId" clId="{B1EBF791-C2A3-499C-A389-7725F3EA1D1D}" dt="2025-03-28T21:44:39.622" v="2506" actId="47"/>
        <pc:sldMkLst>
          <pc:docMk/>
          <pc:sldMk cId="1385103668" sldId="284"/>
        </pc:sldMkLst>
      </pc:sldChg>
      <pc:sldChg chg="addSp modSp new del">
        <pc:chgData name="Björn Ahlsén" userId="31b00d4b7e6446f2" providerId="LiveId" clId="{B1EBF791-C2A3-499C-A389-7725F3EA1D1D}" dt="2025-03-28T21:44:41.385" v="2507" actId="47"/>
        <pc:sldMkLst>
          <pc:docMk/>
          <pc:sldMk cId="1170310071" sldId="285"/>
        </pc:sldMkLst>
      </pc:sldChg>
      <pc:sldChg chg="addSp delSp modSp new del mod setBg">
        <pc:chgData name="Björn Ahlsén" userId="31b00d4b7e6446f2" providerId="LiveId" clId="{B1EBF791-C2A3-499C-A389-7725F3EA1D1D}" dt="2025-03-28T20:28:30.487" v="1536" actId="2696"/>
        <pc:sldMkLst>
          <pc:docMk/>
          <pc:sldMk cId="460939156" sldId="286"/>
        </pc:sldMkLst>
      </pc:sldChg>
      <pc:sldChg chg="new del">
        <pc:chgData name="Björn Ahlsén" userId="31b00d4b7e6446f2" providerId="LiveId" clId="{B1EBF791-C2A3-499C-A389-7725F3EA1D1D}" dt="2025-03-28T20:55:05.407" v="2400" actId="47"/>
        <pc:sldMkLst>
          <pc:docMk/>
          <pc:sldMk cId="1652501134" sldId="286"/>
        </pc:sldMkLst>
      </pc:sldChg>
      <pc:sldChg chg="addSp modSp new mod ord">
        <pc:chgData name="Björn Ahlsén" userId="31b00d4b7e6446f2" providerId="LiveId" clId="{B1EBF791-C2A3-499C-A389-7725F3EA1D1D}" dt="2025-04-01T19:32:24.917" v="2698"/>
        <pc:sldMkLst>
          <pc:docMk/>
          <pc:sldMk cId="2996458526" sldId="286"/>
        </pc:sldMkLst>
        <pc:spChg chg="add mod">
          <ac:chgData name="Björn Ahlsén" userId="31b00d4b7e6446f2" providerId="LiveId" clId="{B1EBF791-C2A3-499C-A389-7725F3EA1D1D}" dt="2025-04-01T19:32:17.697" v="2696" actId="1076"/>
          <ac:spMkLst>
            <pc:docMk/>
            <pc:sldMk cId="2996458526" sldId="286"/>
            <ac:spMk id="4" creationId="{0F210577-82E6-F869-2980-300201AD4B4A}"/>
          </ac:spMkLst>
        </pc:spChg>
        <pc:picChg chg="add mod">
          <ac:chgData name="Björn Ahlsén" userId="31b00d4b7e6446f2" providerId="LiveId" clId="{B1EBF791-C2A3-499C-A389-7725F3EA1D1D}" dt="2025-04-01T19:31:36.022" v="2663" actId="1076"/>
          <ac:picMkLst>
            <pc:docMk/>
            <pc:sldMk cId="2996458526" sldId="286"/>
            <ac:picMk id="2" creationId="{119B3A14-AD38-F583-047A-A5A145042946}"/>
          </ac:picMkLst>
        </pc:picChg>
        <pc:picChg chg="add mod">
          <ac:chgData name="Björn Ahlsén" userId="31b00d4b7e6446f2" providerId="LiveId" clId="{B1EBF791-C2A3-499C-A389-7725F3EA1D1D}" dt="2025-03-28T21:00:47.630" v="2409" actId="14100"/>
          <ac:picMkLst>
            <pc:docMk/>
            <pc:sldMk cId="2996458526" sldId="286"/>
            <ac:picMk id="3" creationId="{BA582BB1-04F7-700A-D5BC-7CE831307F4A}"/>
          </ac:picMkLst>
        </pc:picChg>
      </pc:sldChg>
      <pc:sldChg chg="addSp modSp new del mod">
        <pc:chgData name="Björn Ahlsén" userId="31b00d4b7e6446f2" providerId="LiveId" clId="{B1EBF791-C2A3-499C-A389-7725F3EA1D1D}" dt="2025-03-28T22:03:41.680" v="2550" actId="2696"/>
        <pc:sldMkLst>
          <pc:docMk/>
          <pc:sldMk cId="1458089785" sldId="287"/>
        </pc:sldMkLst>
      </pc:sldChg>
      <pc:sldChg chg="addSp modSp new del mod">
        <pc:chgData name="Björn Ahlsén" userId="31b00d4b7e6446f2" providerId="LiveId" clId="{B1EBF791-C2A3-499C-A389-7725F3EA1D1D}" dt="2025-03-28T22:03:46.798" v="2551" actId="2696"/>
        <pc:sldMkLst>
          <pc:docMk/>
          <pc:sldMk cId="806104884" sldId="288"/>
        </pc:sldMkLst>
      </pc:sldChg>
      <pc:sldChg chg="addSp modSp new del mod">
        <pc:chgData name="Björn Ahlsén" userId="31b00d4b7e6446f2" providerId="LiveId" clId="{B1EBF791-C2A3-499C-A389-7725F3EA1D1D}" dt="2025-03-28T21:39:30.934" v="2504" actId="2696"/>
        <pc:sldMkLst>
          <pc:docMk/>
          <pc:sldMk cId="3679226788"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27BA0-2EAC-824A-AB9C-D0C686BC610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D3538CD-9A9D-7CCA-D479-68F636A1B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67AD082-04B3-3D8F-D825-3F8B0F68C47A}"/>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E9EFA739-08A5-0B9C-6F95-A40C798E19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A4C0469-28CD-28A7-A9B1-12ACC33FCB1D}"/>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375670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2E3AB-9A18-6FBD-A019-A681CA8A0F5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D1401F6-BA3B-3697-9A26-174E324894C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0CC6AF-F579-5E22-6793-DD9E61B66CC3}"/>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D07BEA11-B4D0-F29E-D5E5-27D4BB4613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C04A2B-5C2D-61E2-1516-4DD92200914F}"/>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284081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4F579AE-6F84-042B-5F59-BAE65A32038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EBF5B78-AD43-1BD7-CF47-08426FFCC22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70E79C-8F94-DBA8-2D13-A70A9F504809}"/>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75032C7E-4E07-8B74-E999-97639671C4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56CA3D2-758E-FC51-03A9-A6CF32DEB063}"/>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42235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F6278-D025-596B-1537-B318DF61574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0DBD86-5BD6-FED4-6737-29E034C45EE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3DD9D1-4DA4-E799-01CE-BAE5BF22AC24}"/>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50C48868-5EF1-C378-FBBB-D49B0FA276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6873AA-2A82-92B1-3BC6-E62BAE7374B9}"/>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63070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4428C-6F77-D75F-DAD4-6E57460BD3B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A413B41-7E2B-6A32-EDB4-F6844B174A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0423F7-FE4E-9B0B-FDBC-89EDB1F5C67B}"/>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DB72FAFE-FEDC-4FE7-4A6E-F16A77E3EC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6EF811-61D3-B408-E00A-A065654B2B22}"/>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7335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BDA005-9328-B49A-ED0C-E2BC48FF3F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C52859-ECE4-33F3-19B8-3FD9D5DA5D0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F676556-D7F6-C15A-3DD7-313CE1EDEF6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0DE30C8-695B-D931-3361-F655ED4CCD61}"/>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6" name="Platshållare för sidfot 5">
            <a:extLst>
              <a:ext uri="{FF2B5EF4-FFF2-40B4-BE49-F238E27FC236}">
                <a16:creationId xmlns:a16="http://schemas.microsoft.com/office/drawing/2014/main" id="{95DF05B6-602C-F125-8DA1-EB3D26CBA8C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8693D1-FD7C-5C10-27D3-3D5951FC7B3D}"/>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354638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F86F25-A684-BF06-C745-A96052ED5B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07EB684-DA07-0360-9871-51C4919AE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0F3581A-5452-954D-DE33-98B32997228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487D5DA-5EAD-60F6-D259-527A40E13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B5C7A9F-D140-5BC9-21B9-9977B633EF0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A7CD0D7-93D2-AC89-CB34-54F943F35D55}"/>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8" name="Platshållare för sidfot 7">
            <a:extLst>
              <a:ext uri="{FF2B5EF4-FFF2-40B4-BE49-F238E27FC236}">
                <a16:creationId xmlns:a16="http://schemas.microsoft.com/office/drawing/2014/main" id="{051B6C50-7AE4-2F49-5BE9-8215C29D870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29B2D99-FF50-F5D2-1546-DFA47600917D}"/>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36773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44E619-0B2E-4C53-1502-D513188ED01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6416E93-C9F3-B1DA-2DBF-9C778132B2E6}"/>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4" name="Platshållare för sidfot 3">
            <a:extLst>
              <a:ext uri="{FF2B5EF4-FFF2-40B4-BE49-F238E27FC236}">
                <a16:creationId xmlns:a16="http://schemas.microsoft.com/office/drawing/2014/main" id="{C9B7CF8A-888C-FEB7-945B-CFACDFC80B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A1A88C5-0BFA-EC85-DA00-58B82A46C42B}"/>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290430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11B49ED-EA24-67A8-E8E6-BBA807F5C63F}"/>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3" name="Platshållare för sidfot 2">
            <a:extLst>
              <a:ext uri="{FF2B5EF4-FFF2-40B4-BE49-F238E27FC236}">
                <a16:creationId xmlns:a16="http://schemas.microsoft.com/office/drawing/2014/main" id="{7BBC88CC-CE71-D730-E232-9FFC6EB2A3D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7D0A00-0D6A-49AE-F2C2-9E80B794883D}"/>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426911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ABF22F-8BA5-DFCD-B15C-29972AF551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AE6623-CE4D-807F-3CE4-EE709784E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1F28D9E-396C-34CE-9249-4BC25FF6A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8F545D-6ECF-25C7-38B7-CADDBB36D6C7}"/>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6" name="Platshållare för sidfot 5">
            <a:extLst>
              <a:ext uri="{FF2B5EF4-FFF2-40B4-BE49-F238E27FC236}">
                <a16:creationId xmlns:a16="http://schemas.microsoft.com/office/drawing/2014/main" id="{18E5469B-2C5A-6D41-A1EF-989E8E7B343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EF7202-7AD0-5F18-9902-69341E6728B9}"/>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161638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2F012-BBB3-CF89-5877-A858F335587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7FE0774-52CA-C9DA-B466-96C3478D0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9E0F6DA-9538-05AC-3D63-A04FF087D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20C51A2-CE76-8359-A817-69690B691A95}"/>
              </a:ext>
            </a:extLst>
          </p:cNvPr>
          <p:cNvSpPr>
            <a:spLocks noGrp="1"/>
          </p:cNvSpPr>
          <p:nvPr>
            <p:ph type="dt" sz="half" idx="10"/>
          </p:nvPr>
        </p:nvSpPr>
        <p:spPr/>
        <p:txBody>
          <a:bodyPr/>
          <a:lstStyle/>
          <a:p>
            <a:fld id="{96CC9DA2-07B6-4577-B29F-1BC39316305A}" type="datetimeFigureOut">
              <a:rPr lang="sv-SE" smtClean="0"/>
              <a:t>2025-04-01</a:t>
            </a:fld>
            <a:endParaRPr lang="sv-SE"/>
          </a:p>
        </p:txBody>
      </p:sp>
      <p:sp>
        <p:nvSpPr>
          <p:cNvPr id="6" name="Platshållare för sidfot 5">
            <a:extLst>
              <a:ext uri="{FF2B5EF4-FFF2-40B4-BE49-F238E27FC236}">
                <a16:creationId xmlns:a16="http://schemas.microsoft.com/office/drawing/2014/main" id="{E3434F15-7F9D-F1A2-E0E8-32DFFB509C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6A78942-17B8-D85A-EFBE-CE44065B169D}"/>
              </a:ext>
            </a:extLst>
          </p:cNvPr>
          <p:cNvSpPr>
            <a:spLocks noGrp="1"/>
          </p:cNvSpPr>
          <p:nvPr>
            <p:ph type="sldNum" sz="quarter" idx="12"/>
          </p:nvPr>
        </p:nvSpPr>
        <p:spPr/>
        <p:txBody>
          <a:bodyPr/>
          <a:lstStyle/>
          <a:p>
            <a:fld id="{7B6045B7-1A1D-498E-8CE3-3EC325DA159C}" type="slidenum">
              <a:rPr lang="sv-SE" smtClean="0"/>
              <a:t>‹#›</a:t>
            </a:fld>
            <a:endParaRPr lang="sv-SE"/>
          </a:p>
        </p:txBody>
      </p:sp>
    </p:spTree>
    <p:extLst>
      <p:ext uri="{BB962C8B-B14F-4D97-AF65-F5344CB8AC3E}">
        <p14:creationId xmlns:p14="http://schemas.microsoft.com/office/powerpoint/2010/main" val="197870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7BE00FF-AC8C-78E9-46E9-741E0DBE3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0BAF25-9A73-58CF-49B0-D1997CBC5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C09346-A4B3-131B-C524-3CA81A016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CC9DA2-07B6-4577-B29F-1BC39316305A}" type="datetimeFigureOut">
              <a:rPr lang="sv-SE" smtClean="0"/>
              <a:t>2025-04-01</a:t>
            </a:fld>
            <a:endParaRPr lang="sv-SE"/>
          </a:p>
        </p:txBody>
      </p:sp>
      <p:sp>
        <p:nvSpPr>
          <p:cNvPr id="5" name="Platshållare för sidfot 4">
            <a:extLst>
              <a:ext uri="{FF2B5EF4-FFF2-40B4-BE49-F238E27FC236}">
                <a16:creationId xmlns:a16="http://schemas.microsoft.com/office/drawing/2014/main" id="{CBFBE69A-947F-C2D9-D64D-767B28C80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E5A4122D-0FF5-A797-73A5-7DAD03E21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045B7-1A1D-498E-8CE3-3EC325DA159C}" type="slidenum">
              <a:rPr lang="sv-SE" smtClean="0"/>
              <a:t>‹#›</a:t>
            </a:fld>
            <a:endParaRPr lang="sv-SE"/>
          </a:p>
        </p:txBody>
      </p:sp>
    </p:spTree>
    <p:extLst>
      <p:ext uri="{BB962C8B-B14F-4D97-AF65-F5344CB8AC3E}">
        <p14:creationId xmlns:p14="http://schemas.microsoft.com/office/powerpoint/2010/main" val="85125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inomhus, hantverkare&#10;&#10;Automatiskt genererad beskrivning med medelhög exakthet">
            <a:extLst>
              <a:ext uri="{FF2B5EF4-FFF2-40B4-BE49-F238E27FC236}">
                <a16:creationId xmlns:a16="http://schemas.microsoft.com/office/drawing/2014/main" id="{1AD0E96B-DB6C-5F64-6D8E-2DE8595B3ACF}"/>
              </a:ext>
            </a:extLst>
          </p:cNvPr>
          <p:cNvPicPr>
            <a:picLocks noChangeAspect="1"/>
          </p:cNvPicPr>
          <p:nvPr/>
        </p:nvPicPr>
        <p:blipFill rotWithShape="1">
          <a:blip r:embed="rId2">
            <a:extLst>
              <a:ext uri="{28A0092B-C50C-407E-A947-70E740481C1C}">
                <a14:useLocalDpi xmlns:a14="http://schemas.microsoft.com/office/drawing/2010/main" val="0"/>
              </a:ext>
            </a:extLst>
          </a:blip>
          <a:srcRect t="2418"/>
          <a:stretch/>
        </p:blipFill>
        <p:spPr>
          <a:xfrm>
            <a:off x="4267201" y="10"/>
            <a:ext cx="7924800" cy="3383270"/>
          </a:xfrm>
          <a:prstGeom prst="rect">
            <a:avLst/>
          </a:prstGeom>
        </p:spPr>
      </p:pic>
      <p:sp useBgFill="1">
        <p:nvSpPr>
          <p:cNvPr id="23" name="Freeform: Shape 1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ruta 6">
            <a:extLst>
              <a:ext uri="{FF2B5EF4-FFF2-40B4-BE49-F238E27FC236}">
                <a16:creationId xmlns:a16="http://schemas.microsoft.com/office/drawing/2014/main" id="{A8F961C9-922E-266C-FBA0-41BC515F0B8C}"/>
              </a:ext>
            </a:extLst>
          </p:cNvPr>
          <p:cNvSpPr txBox="1"/>
          <p:nvPr/>
        </p:nvSpPr>
        <p:spPr>
          <a:xfrm>
            <a:off x="567267" y="493258"/>
            <a:ext cx="4483703" cy="2555150"/>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5400" b="1" dirty="0" err="1">
                <a:solidFill>
                  <a:srgbClr val="002060"/>
                </a:solidFill>
                <a:latin typeface="+mj-lt"/>
                <a:ea typeface="+mj-ea"/>
                <a:cs typeface="+mj-cs"/>
              </a:rPr>
              <a:t>Välkommen</a:t>
            </a:r>
            <a:r>
              <a:rPr lang="en-US" sz="5400" b="1" dirty="0">
                <a:solidFill>
                  <a:srgbClr val="002060"/>
                </a:solidFill>
                <a:latin typeface="+mj-lt"/>
                <a:ea typeface="+mj-ea"/>
                <a:cs typeface="+mj-cs"/>
              </a:rPr>
              <a:t> till</a:t>
            </a:r>
          </a:p>
          <a:p>
            <a:pPr>
              <a:lnSpc>
                <a:spcPct val="90000"/>
              </a:lnSpc>
              <a:spcBef>
                <a:spcPct val="0"/>
              </a:spcBef>
              <a:spcAft>
                <a:spcPts val="600"/>
              </a:spcAft>
            </a:pPr>
            <a:r>
              <a:rPr lang="en-US" sz="5400" b="1" kern="1200" dirty="0" err="1">
                <a:solidFill>
                  <a:srgbClr val="002060"/>
                </a:solidFill>
                <a:latin typeface="+mj-lt"/>
                <a:ea typeface="+mj-ea"/>
                <a:cs typeface="+mj-cs"/>
              </a:rPr>
              <a:t>årsstämman</a:t>
            </a:r>
            <a:endParaRPr lang="en-US" sz="5400" b="1" kern="1200" dirty="0">
              <a:solidFill>
                <a:srgbClr val="002060"/>
              </a:solidFill>
              <a:latin typeface="+mj-lt"/>
              <a:ea typeface="+mj-ea"/>
              <a:cs typeface="+mj-cs"/>
            </a:endParaRPr>
          </a:p>
          <a:p>
            <a:pPr>
              <a:lnSpc>
                <a:spcPct val="90000"/>
              </a:lnSpc>
              <a:spcBef>
                <a:spcPct val="0"/>
              </a:spcBef>
              <a:spcAft>
                <a:spcPts val="600"/>
              </a:spcAft>
            </a:pPr>
            <a:r>
              <a:rPr lang="en-US" sz="3600" dirty="0">
                <a:solidFill>
                  <a:srgbClr val="002060"/>
                </a:solidFill>
                <a:latin typeface="+mj-lt"/>
                <a:ea typeface="+mj-ea"/>
                <a:cs typeface="+mj-cs"/>
              </a:rPr>
              <a:t>30 mars 2025</a:t>
            </a:r>
            <a:endParaRPr lang="en-US" sz="3600" kern="1200" dirty="0">
              <a:solidFill>
                <a:srgbClr val="002060"/>
              </a:solidFill>
              <a:latin typeface="+mj-lt"/>
              <a:ea typeface="+mj-ea"/>
              <a:cs typeface="+mj-cs"/>
            </a:endParaRPr>
          </a:p>
          <a:p>
            <a:pPr>
              <a:lnSpc>
                <a:spcPct val="90000"/>
              </a:lnSpc>
              <a:spcBef>
                <a:spcPct val="0"/>
              </a:spcBef>
              <a:spcAft>
                <a:spcPts val="600"/>
              </a:spcAft>
            </a:pPr>
            <a:r>
              <a:rPr lang="en-US" sz="3600" dirty="0" err="1">
                <a:solidFill>
                  <a:srgbClr val="002060"/>
                </a:solidFill>
                <a:latin typeface="+mj-lt"/>
                <a:ea typeface="+mj-ea"/>
                <a:cs typeface="+mj-cs"/>
              </a:rPr>
              <a:t>Levide</a:t>
            </a:r>
            <a:r>
              <a:rPr lang="en-US" sz="3600" dirty="0">
                <a:solidFill>
                  <a:srgbClr val="002060"/>
                </a:solidFill>
                <a:latin typeface="+mj-lt"/>
                <a:ea typeface="+mj-ea"/>
                <a:cs typeface="+mj-cs"/>
              </a:rPr>
              <a:t> </a:t>
            </a:r>
            <a:r>
              <a:rPr lang="en-US" sz="3600" dirty="0" err="1">
                <a:solidFill>
                  <a:srgbClr val="002060"/>
                </a:solidFill>
                <a:latin typeface="+mj-lt"/>
                <a:ea typeface="+mj-ea"/>
                <a:cs typeface="+mj-cs"/>
              </a:rPr>
              <a:t>bygdegård</a:t>
            </a:r>
            <a:endParaRPr lang="en-US" sz="3600" dirty="0">
              <a:solidFill>
                <a:srgbClr val="002060"/>
              </a:solidFill>
              <a:latin typeface="+mj-lt"/>
              <a:ea typeface="+mj-ea"/>
              <a:cs typeface="+mj-cs"/>
            </a:endParaRPr>
          </a:p>
        </p:txBody>
      </p:sp>
      <p:pic>
        <p:nvPicPr>
          <p:cNvPr id="21" name="Bildobjekt 20">
            <a:extLst>
              <a:ext uri="{FF2B5EF4-FFF2-40B4-BE49-F238E27FC236}">
                <a16:creationId xmlns:a16="http://schemas.microsoft.com/office/drawing/2014/main" id="{7DC6DF40-D583-4082-36DE-124232B70D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537" y="3474721"/>
            <a:ext cx="11025372" cy="2335770"/>
          </a:xfrm>
          <a:prstGeom prst="rect">
            <a:avLst/>
          </a:prstGeom>
          <a:noFill/>
          <a:ln>
            <a:noFill/>
          </a:ln>
        </p:spPr>
      </p:pic>
      <p:sp>
        <p:nvSpPr>
          <p:cNvPr id="2" name="textruta 1">
            <a:extLst>
              <a:ext uri="{FF2B5EF4-FFF2-40B4-BE49-F238E27FC236}">
                <a16:creationId xmlns:a16="http://schemas.microsoft.com/office/drawing/2014/main" id="{8B046CF4-C660-0BC8-9CE7-B29301BA2AAC}"/>
              </a:ext>
            </a:extLst>
          </p:cNvPr>
          <p:cNvSpPr txBox="1"/>
          <p:nvPr/>
        </p:nvSpPr>
        <p:spPr>
          <a:xfrm>
            <a:off x="2582015" y="5698195"/>
            <a:ext cx="9693805" cy="1077218"/>
          </a:xfrm>
          <a:prstGeom prst="rect">
            <a:avLst/>
          </a:prstGeom>
          <a:noFill/>
        </p:spPr>
        <p:txBody>
          <a:bodyPr wrap="square" rtlCol="0">
            <a:spAutoFit/>
          </a:bodyPr>
          <a:lstStyle/>
          <a:p>
            <a:r>
              <a:rPr lang="sv-SE" sz="3200" b="1" i="1" dirty="0"/>
              <a:t>62 medlemsföreningar med 6.500 medlemmar</a:t>
            </a:r>
          </a:p>
          <a:p>
            <a:r>
              <a:rPr lang="sv-SE" sz="3200" b="1" i="1" dirty="0"/>
              <a:t>med tillsammans över 60.000 ideella arbetstimmar</a:t>
            </a:r>
          </a:p>
        </p:txBody>
      </p:sp>
    </p:spTree>
    <p:extLst>
      <p:ext uri="{BB962C8B-B14F-4D97-AF65-F5344CB8AC3E}">
        <p14:creationId xmlns:p14="http://schemas.microsoft.com/office/powerpoint/2010/main" val="92118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104E705-2F52-EB93-CC56-D8479EEE64F8}"/>
              </a:ext>
            </a:extLst>
          </p:cNvPr>
          <p:cNvSpPr txBox="1"/>
          <p:nvPr/>
        </p:nvSpPr>
        <p:spPr>
          <a:xfrm>
            <a:off x="1215762" y="1156660"/>
            <a:ext cx="10288201" cy="3785652"/>
          </a:xfrm>
          <a:prstGeom prst="rect">
            <a:avLst/>
          </a:prstGeom>
          <a:noFill/>
        </p:spPr>
        <p:txBody>
          <a:bodyPr wrap="none" rtlCol="0">
            <a:spAutoFit/>
          </a:bodyPr>
          <a:lstStyle/>
          <a:p>
            <a:r>
              <a:rPr lang="sv-SE" sz="4800" b="1" dirty="0" err="1"/>
              <a:t>Wifi</a:t>
            </a:r>
            <a:r>
              <a:rPr lang="sv-SE" sz="4800" b="1"/>
              <a:t>:</a:t>
            </a:r>
            <a:endParaRPr lang="sv-SE" sz="4800" b="1" dirty="0"/>
          </a:p>
          <a:p>
            <a:endParaRPr lang="sv-SE" sz="4800" b="1" dirty="0"/>
          </a:p>
          <a:p>
            <a:r>
              <a:rPr lang="sv-SE" sz="4800" b="1" dirty="0" err="1"/>
              <a:t>GastLbgd</a:t>
            </a:r>
            <a:endParaRPr lang="sv-SE" sz="4800" b="1" dirty="0"/>
          </a:p>
          <a:p>
            <a:endParaRPr lang="sv-SE" sz="4800" b="1" dirty="0"/>
          </a:p>
          <a:p>
            <a:r>
              <a:rPr lang="sv-SE" sz="4800" b="1" dirty="0"/>
              <a:t>Lösen: levidebygdegard@gmail.com</a:t>
            </a:r>
          </a:p>
        </p:txBody>
      </p:sp>
    </p:spTree>
    <p:extLst>
      <p:ext uri="{BB962C8B-B14F-4D97-AF65-F5344CB8AC3E}">
        <p14:creationId xmlns:p14="http://schemas.microsoft.com/office/powerpoint/2010/main" val="222076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A46A8A86-1483-294E-3F02-E9B4BCE1ED46}"/>
              </a:ext>
            </a:extLst>
          </p:cNvPr>
          <p:cNvSpPr txBox="1"/>
          <p:nvPr/>
        </p:nvSpPr>
        <p:spPr>
          <a:xfrm>
            <a:off x="651510" y="240804"/>
            <a:ext cx="11540490" cy="6617196"/>
          </a:xfrm>
          <a:prstGeom prst="rect">
            <a:avLst/>
          </a:prstGeom>
          <a:noFill/>
        </p:spPr>
        <p:txBody>
          <a:bodyPr wrap="square">
            <a:spAutoFit/>
          </a:bodyPr>
          <a:lstStyle/>
          <a:p>
            <a:pPr indent="-630555">
              <a:buNone/>
            </a:pPr>
            <a:r>
              <a:rPr lang="sv-SE" sz="2800" b="1"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DAGENS PROGRAM</a:t>
            </a:r>
          </a:p>
          <a:p>
            <a:pPr indent="-630555">
              <a:buNone/>
            </a:pPr>
            <a:endParaRPr lang="sv-SE" sz="16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12.00 	Lunch serveras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Karin Nyström, </a:t>
            </a:r>
            <a:r>
              <a:rPr lang="sv-SE" sz="2000" kern="100" dirty="0" err="1">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Levide</a:t>
            </a: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bygdegårdsförening och Björn Ahlsén, bygdegårdsdistrikt</a:t>
            </a:r>
            <a:r>
              <a:rPr lang="sv-SE" sz="2000"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et hälsar välkomna</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12.30	Utdelning av utmärkelser</a:t>
            </a:r>
            <a:r>
              <a:rPr lang="sv-SE" sz="2000" b="1"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och </a:t>
            </a: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välkomnande av nya medlemmar</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12.40 	Regionens nya bidragsvillkor </a:t>
            </a: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Madeleine Nilsson, Region Gotland</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12.50</a:t>
            </a: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Försvarsmaktens USB-st</a:t>
            </a:r>
            <a:r>
              <a:rPr lang="sv-SE" sz="2000" b="1" kern="100" dirty="0">
                <a:solidFill>
                  <a:schemeClr val="tx2">
                    <a:lumMod val="90000"/>
                    <a:lumOff val="10000"/>
                  </a:schemeClr>
                </a:solidFill>
                <a:latin typeface="Calibri" panose="020F0502020204030204" pitchFamily="34" charset="0"/>
                <a:ea typeface="Calibri" panose="020F0502020204030204" pitchFamily="34" charset="0"/>
                <a:cs typeface="Times New Roman" panose="02020603050405020304" pitchFamily="18" charset="0"/>
              </a:rPr>
              <a:t>ickor</a:t>
            </a:r>
          </a:p>
          <a:p>
            <a:pPr indent="-630555">
              <a:buNone/>
            </a:pP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13.00  	Ungdomsverksamhet och föryngring - </a:t>
            </a: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Daniel Lundgren från Förbundsstyrelsen </a:t>
            </a:r>
          </a:p>
          <a:p>
            <a:pPr indent="-630555">
              <a:buNone/>
            </a:pPr>
            <a:r>
              <a:rPr lang="sv-SE" sz="2000"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Panelsamtal Johanna Isberg, Fide, Anton Nilsson, </a:t>
            </a:r>
            <a:r>
              <a:rPr lang="sv-SE" sz="2000" kern="100" dirty="0" err="1">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Hejnum</a:t>
            </a:r>
            <a:r>
              <a:rPr lang="sv-SE" sz="2000"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och Daniel Lundgren</a:t>
            </a:r>
            <a:endPar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i="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13.45	Distriktets årsstämma </a:t>
            </a:r>
            <a:r>
              <a:rPr lang="sv-SE" sz="2000" i="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(Se separat dagordning)</a:t>
            </a:r>
            <a:endParaRPr lang="sv-SE" sz="2000" i="1"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630555"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14.50 	Min lidelse för lera</a:t>
            </a:r>
            <a:r>
              <a:rPr lang="sv-SE" sz="2000" b="1" kern="100" dirty="0">
                <a:solidFill>
                  <a:schemeClr val="tx2">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sv-SE" sz="2000"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Anki Wolter, keramiker, pratar om sitt skapande.</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latin typeface="Calibri" panose="020F0502020204030204" pitchFamily="34" charset="0"/>
              <a:ea typeface="Calibri" panose="020F0502020204030204" pitchFamily="34" charset="0"/>
              <a:cs typeface="Times New Roman" panose="02020603050405020304" pitchFamily="18" charset="0"/>
            </a:endParaRPr>
          </a:p>
          <a:p>
            <a:pPr>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15.10	Kaffe och dragning i konstlotteriet.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buNone/>
            </a:pPr>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630555"/>
            <a:r>
              <a:rPr lang="sv-SE" sz="2000" b="1" kern="100" dirty="0">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15.45 ca	Avslutning </a:t>
            </a:r>
            <a:endParaRPr lang="sv-SE" sz="2000" kern="100" dirty="0">
              <a:solidFill>
                <a:schemeClr val="tx2">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065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4A848474-11DE-914A-9966-4830738B6DE3}"/>
              </a:ext>
            </a:extLst>
          </p:cNvPr>
          <p:cNvSpPr>
            <a:spLocks noChangeArrowheads="1"/>
          </p:cNvSpPr>
          <p:nvPr/>
        </p:nvSpPr>
        <p:spPr bwMode="auto">
          <a:xfrm>
            <a:off x="1113810" y="2960716"/>
            <a:ext cx="40363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sv-SE" sz="5400" b="0" i="0" u="none" strike="noStrike" kern="1200" cap="none" normalizeH="0" baseline="0" dirty="0" err="1">
                <a:ln>
                  <a:noFill/>
                </a:ln>
                <a:solidFill>
                  <a:schemeClr val="tx1"/>
                </a:solidFill>
                <a:effectLst/>
                <a:latin typeface="+mj-lt"/>
                <a:ea typeface="+mj-ea"/>
                <a:cs typeface="+mj-cs"/>
              </a:rPr>
              <a:t>Utmärkelser</a:t>
            </a:r>
            <a:r>
              <a:rPr kumimoji="0" lang="en-US" altLang="sv-SE" sz="5400" b="0" i="0" u="none" strike="noStrike" kern="1200" cap="none" normalizeH="0" baseline="0" dirty="0">
                <a:ln>
                  <a:noFill/>
                </a:ln>
                <a:solidFill>
                  <a:schemeClr val="tx1"/>
                </a:solidFill>
                <a:effectLst/>
                <a:latin typeface="+mj-lt"/>
                <a:ea typeface="+mj-ea"/>
                <a:cs typeface="+mj-cs"/>
              </a:rPr>
              <a:t> 2025</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l 1">
            <a:extLst>
              <a:ext uri="{FF2B5EF4-FFF2-40B4-BE49-F238E27FC236}">
                <a16:creationId xmlns:a16="http://schemas.microsoft.com/office/drawing/2014/main" id="{435CB223-5A7B-D152-5A98-E647481BD5CA}"/>
              </a:ext>
            </a:extLst>
          </p:cNvPr>
          <p:cNvGraphicFramePr>
            <a:graphicFrameLocks noGrp="1"/>
          </p:cNvGraphicFramePr>
          <p:nvPr>
            <p:extLst>
              <p:ext uri="{D42A27DB-BD31-4B8C-83A1-F6EECF244321}">
                <p14:modId xmlns:p14="http://schemas.microsoft.com/office/powerpoint/2010/main" val="4091763019"/>
              </p:ext>
            </p:extLst>
          </p:nvPr>
        </p:nvGraphicFramePr>
        <p:xfrm>
          <a:off x="5532433" y="6365"/>
          <a:ext cx="6659566" cy="6885925"/>
        </p:xfrm>
        <a:graphic>
          <a:graphicData uri="http://schemas.openxmlformats.org/drawingml/2006/table">
            <a:tbl>
              <a:tblPr firstRow="1" firstCol="1" bandRow="1">
                <a:tableStyleId>{5C22544A-7EE6-4342-B048-85BDC9FD1C3A}</a:tableStyleId>
              </a:tblPr>
              <a:tblGrid>
                <a:gridCol w="6659566">
                  <a:extLst>
                    <a:ext uri="{9D8B030D-6E8A-4147-A177-3AD203B41FA5}">
                      <a16:colId xmlns:a16="http://schemas.microsoft.com/office/drawing/2014/main" val="1907287056"/>
                    </a:ext>
                  </a:extLst>
                </a:gridCol>
              </a:tblGrid>
              <a:tr h="2034365">
                <a:tc>
                  <a:txBody>
                    <a:bodyPr/>
                    <a:lstStyle/>
                    <a:p>
                      <a:pPr>
                        <a:lnSpc>
                          <a:spcPct val="107000"/>
                        </a:lnSpc>
                        <a:spcAft>
                          <a:spcPts val="800"/>
                        </a:spcAft>
                        <a:buNone/>
                      </a:pPr>
                      <a:endParaRPr lang="sv-SE" sz="2800" kern="0" dirty="0">
                        <a:effectLst/>
                      </a:endParaRPr>
                    </a:p>
                    <a:p>
                      <a:pPr>
                        <a:lnSpc>
                          <a:spcPct val="107000"/>
                        </a:lnSpc>
                        <a:spcAft>
                          <a:spcPts val="800"/>
                        </a:spcAft>
                        <a:buNone/>
                      </a:pPr>
                      <a:r>
                        <a:rPr lang="sv-SE" sz="2800" kern="0" dirty="0">
                          <a:effectLst/>
                        </a:rPr>
                        <a:t>Silvernålar</a:t>
                      </a:r>
                      <a:endParaRPr lang="sv-SE" sz="2800" kern="100" dirty="0">
                        <a:effectLst/>
                      </a:endParaRPr>
                    </a:p>
                    <a:p>
                      <a:pPr>
                        <a:lnSpc>
                          <a:spcPct val="107000"/>
                        </a:lnSpc>
                        <a:spcAft>
                          <a:spcPts val="800"/>
                        </a:spcAft>
                        <a:buNone/>
                      </a:pPr>
                      <a:r>
                        <a:rPr lang="sv-SE" sz="2800" kern="0" dirty="0">
                          <a:effectLst/>
                        </a:rPr>
                        <a:t> </a:t>
                      </a:r>
                      <a:endParaRPr lang="sv-SE" sz="2800" kern="100" dirty="0">
                        <a:effectLst/>
                      </a:endParaRPr>
                    </a:p>
                    <a:p>
                      <a:pPr>
                        <a:lnSpc>
                          <a:spcPct val="107000"/>
                        </a:lnSpc>
                        <a:spcAft>
                          <a:spcPts val="800"/>
                        </a:spcAft>
                        <a:buNone/>
                      </a:pPr>
                      <a:r>
                        <a:rPr lang="sv-SE" sz="2800" kern="0" dirty="0">
                          <a:effectLst/>
                        </a:rPr>
                        <a:t>1. Eva Johansson, </a:t>
                      </a:r>
                      <a:r>
                        <a:rPr lang="sv-SE" sz="2800" kern="0" dirty="0" err="1">
                          <a:effectLst/>
                        </a:rPr>
                        <a:t>Levide</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226" marR="54226" marT="0" marB="0" anchor="ctr"/>
                </a:tc>
                <a:extLst>
                  <a:ext uri="{0D108BD9-81ED-4DB2-BD59-A6C34878D82A}">
                    <a16:rowId xmlns:a16="http://schemas.microsoft.com/office/drawing/2014/main" val="4012908319"/>
                  </a:ext>
                </a:extLst>
              </a:tr>
              <a:tr h="1625767">
                <a:tc>
                  <a:txBody>
                    <a:bodyPr/>
                    <a:lstStyle/>
                    <a:p>
                      <a:pPr>
                        <a:lnSpc>
                          <a:spcPct val="107000"/>
                        </a:lnSpc>
                        <a:spcAft>
                          <a:spcPts val="800"/>
                        </a:spcAft>
                        <a:buNone/>
                      </a:pPr>
                      <a:r>
                        <a:rPr lang="sv-SE" sz="1800" kern="0" dirty="0">
                          <a:effectLst/>
                        </a:rPr>
                        <a:t>Motivering: Eva är ledamot i styrelsen och aktiv i vårt </a:t>
                      </a:r>
                      <a:r>
                        <a:rPr lang="sv-SE" sz="1800" kern="0" dirty="0" err="1">
                          <a:effectLst/>
                        </a:rPr>
                        <a:t>stickcafe</a:t>
                      </a:r>
                      <a:r>
                        <a:rPr lang="sv-SE" sz="1800" kern="0" dirty="0">
                          <a:effectLst/>
                        </a:rPr>
                        <a:t> och </a:t>
                      </a:r>
                      <a:r>
                        <a:rPr lang="sv-SE" sz="1800" kern="0" dirty="0" err="1">
                          <a:effectLst/>
                        </a:rPr>
                        <a:t>hantverkscafe,hon</a:t>
                      </a:r>
                      <a:r>
                        <a:rPr lang="sv-SE" sz="1800" kern="0" dirty="0">
                          <a:effectLst/>
                        </a:rPr>
                        <a:t> startat och är drivande i en blomskottsauktion varje </a:t>
                      </a:r>
                      <a:r>
                        <a:rPr lang="sv-SE" sz="1800" kern="0" dirty="0" err="1">
                          <a:effectLst/>
                        </a:rPr>
                        <a:t>vår,är</a:t>
                      </a:r>
                      <a:r>
                        <a:rPr lang="sv-SE" sz="1800" kern="0" dirty="0">
                          <a:effectLst/>
                        </a:rPr>
                        <a:t> engagerad i vår kolmila, i danser, </a:t>
                      </a:r>
                      <a:r>
                        <a:rPr lang="sv-SE" sz="1800" kern="0" dirty="0" err="1">
                          <a:effectLst/>
                        </a:rPr>
                        <a:t>kaffikalas</a:t>
                      </a:r>
                      <a:r>
                        <a:rPr lang="sv-SE" sz="1800" kern="0" dirty="0">
                          <a:effectLst/>
                        </a:rPr>
                        <a:t> och julmarknad </a:t>
                      </a:r>
                      <a:r>
                        <a:rPr lang="sv-SE" sz="1800" kern="0">
                          <a:effectLst/>
                        </a:rPr>
                        <a:t>och hon bakar </a:t>
                      </a:r>
                      <a:r>
                        <a:rPr lang="sv-SE" sz="1800" kern="0" dirty="0">
                          <a:effectLst/>
                        </a:rPr>
                        <a:t>och städar. En uttröttlig 80 åring som varit och är aktiv sedan ca 12 år.</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226" marR="54226" marT="0" marB="0" anchor="ctr"/>
                </a:tc>
                <a:extLst>
                  <a:ext uri="{0D108BD9-81ED-4DB2-BD59-A6C34878D82A}">
                    <a16:rowId xmlns:a16="http://schemas.microsoft.com/office/drawing/2014/main" val="1130887292"/>
                  </a:ext>
                </a:extLst>
              </a:tr>
              <a:tr h="960818">
                <a:tc>
                  <a:txBody>
                    <a:bodyPr/>
                    <a:lstStyle/>
                    <a:p>
                      <a:pPr>
                        <a:lnSpc>
                          <a:spcPct val="107000"/>
                        </a:lnSpc>
                        <a:spcAft>
                          <a:spcPts val="800"/>
                        </a:spcAft>
                        <a:buNone/>
                      </a:pPr>
                      <a:r>
                        <a:rPr lang="sv-SE" sz="2800" kern="0" dirty="0">
                          <a:effectLst/>
                        </a:rPr>
                        <a:t> </a:t>
                      </a:r>
                      <a:endParaRPr lang="sv-SE" sz="2800" kern="100" dirty="0">
                        <a:effectLst/>
                      </a:endParaRPr>
                    </a:p>
                    <a:p>
                      <a:pPr>
                        <a:lnSpc>
                          <a:spcPct val="107000"/>
                        </a:lnSpc>
                        <a:spcAft>
                          <a:spcPts val="800"/>
                        </a:spcAft>
                        <a:buNone/>
                      </a:pPr>
                      <a:r>
                        <a:rPr lang="sv-SE" sz="2800" kern="0" dirty="0">
                          <a:effectLst/>
                        </a:rPr>
                        <a:t>2. Erland Stenström, </a:t>
                      </a:r>
                      <a:r>
                        <a:rPr lang="sv-SE" sz="2800" kern="0" dirty="0" err="1">
                          <a:effectLst/>
                        </a:rPr>
                        <a:t>Lokrume</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226" marR="54226" marT="0" marB="0" anchor="ctr"/>
                </a:tc>
                <a:extLst>
                  <a:ext uri="{0D108BD9-81ED-4DB2-BD59-A6C34878D82A}">
                    <a16:rowId xmlns:a16="http://schemas.microsoft.com/office/drawing/2014/main" val="1193957545"/>
                  </a:ext>
                </a:extLst>
              </a:tr>
              <a:tr h="2145610">
                <a:tc>
                  <a:txBody>
                    <a:bodyPr/>
                    <a:lstStyle/>
                    <a:p>
                      <a:pPr>
                        <a:lnSpc>
                          <a:spcPct val="107000"/>
                        </a:lnSpc>
                        <a:spcAft>
                          <a:spcPts val="800"/>
                        </a:spcAft>
                        <a:buNone/>
                      </a:pPr>
                      <a:r>
                        <a:rPr lang="sv-SE" sz="1800" kern="100" dirty="0">
                          <a:effectLst/>
                        </a:rPr>
                        <a:t>Motivering; För mångårigt engagerad i föreningens styrelsearbete.</a:t>
                      </a:r>
                    </a:p>
                    <a:p>
                      <a:pPr>
                        <a:lnSpc>
                          <a:spcPct val="107000"/>
                        </a:lnSpc>
                        <a:spcAft>
                          <a:spcPts val="800"/>
                        </a:spcAft>
                        <a:buNone/>
                      </a:pPr>
                      <a:r>
                        <a:rPr lang="sv-SE" sz="2800" kern="0" dirty="0">
                          <a:effectLst/>
                        </a:rPr>
                        <a:t> </a:t>
                      </a:r>
                      <a:endParaRPr lang="sv-SE" sz="2800" kern="100" dirty="0">
                        <a:effectLst/>
                      </a:endParaRPr>
                    </a:p>
                    <a:p>
                      <a:pPr>
                        <a:lnSpc>
                          <a:spcPct val="107000"/>
                        </a:lnSpc>
                        <a:spcAft>
                          <a:spcPts val="800"/>
                        </a:spcAft>
                        <a:buNone/>
                      </a:pPr>
                      <a:r>
                        <a:rPr lang="sv-SE" sz="2800" kern="0" dirty="0">
                          <a:effectLst/>
                        </a:rPr>
                        <a:t>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226" marR="54226" marT="0" marB="0" anchor="ctr"/>
                </a:tc>
                <a:extLst>
                  <a:ext uri="{0D108BD9-81ED-4DB2-BD59-A6C34878D82A}">
                    <a16:rowId xmlns:a16="http://schemas.microsoft.com/office/drawing/2014/main" val="1619444845"/>
                  </a:ext>
                </a:extLst>
              </a:tr>
            </a:tbl>
          </a:graphicData>
        </a:graphic>
      </p:graphicFrame>
    </p:spTree>
    <p:extLst>
      <p:ext uri="{BB962C8B-B14F-4D97-AF65-F5344CB8AC3E}">
        <p14:creationId xmlns:p14="http://schemas.microsoft.com/office/powerpoint/2010/main" val="7501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95A2-631E-3679-AC06-B3912FE2BF07}"/>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F9D26BDB-88A9-D131-D583-1298092DD4B0}"/>
              </a:ext>
            </a:extLst>
          </p:cNvPr>
          <p:cNvSpPr>
            <a:spLocks noChangeArrowheads="1"/>
          </p:cNvSpPr>
          <p:nvPr/>
        </p:nvSpPr>
        <p:spPr bwMode="auto">
          <a:xfrm>
            <a:off x="428010" y="2606386"/>
            <a:ext cx="40363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sv-SE" sz="5400" b="0" i="0" u="none" strike="noStrike" kern="1200" cap="none" normalizeH="0" baseline="0" dirty="0" err="1">
                <a:ln>
                  <a:noFill/>
                </a:ln>
                <a:solidFill>
                  <a:schemeClr val="tx1"/>
                </a:solidFill>
                <a:effectLst/>
                <a:latin typeface="+mj-lt"/>
                <a:ea typeface="+mj-ea"/>
                <a:cs typeface="+mj-cs"/>
              </a:rPr>
              <a:t>Utmärkelser</a:t>
            </a:r>
            <a:r>
              <a:rPr kumimoji="0" lang="en-US" altLang="sv-SE" sz="5400" b="0" i="0" u="none" strike="noStrike" kern="1200" cap="none" normalizeH="0" baseline="0" dirty="0">
                <a:ln>
                  <a:noFill/>
                </a:ln>
                <a:solidFill>
                  <a:schemeClr val="tx1"/>
                </a:solidFill>
                <a:effectLst/>
                <a:latin typeface="+mj-lt"/>
                <a:ea typeface="+mj-ea"/>
                <a:cs typeface="+mj-cs"/>
              </a:rPr>
              <a:t> 2025</a:t>
            </a:r>
          </a:p>
        </p:txBody>
      </p:sp>
      <p:graphicFrame>
        <p:nvGraphicFramePr>
          <p:cNvPr id="4" name="Tabell 3">
            <a:extLst>
              <a:ext uri="{FF2B5EF4-FFF2-40B4-BE49-F238E27FC236}">
                <a16:creationId xmlns:a16="http://schemas.microsoft.com/office/drawing/2014/main" id="{D231E3B9-4A8F-3D68-2636-36CEAC68183B}"/>
              </a:ext>
            </a:extLst>
          </p:cNvPr>
          <p:cNvGraphicFramePr>
            <a:graphicFrameLocks noGrp="1"/>
          </p:cNvGraphicFramePr>
          <p:nvPr>
            <p:extLst>
              <p:ext uri="{D42A27DB-BD31-4B8C-83A1-F6EECF244321}">
                <p14:modId xmlns:p14="http://schemas.microsoft.com/office/powerpoint/2010/main" val="2697657501"/>
              </p:ext>
            </p:extLst>
          </p:nvPr>
        </p:nvGraphicFramePr>
        <p:xfrm>
          <a:off x="4587226" y="0"/>
          <a:ext cx="7604774" cy="6979865"/>
        </p:xfrm>
        <a:graphic>
          <a:graphicData uri="http://schemas.openxmlformats.org/drawingml/2006/table">
            <a:tbl>
              <a:tblPr firstRow="1" firstCol="1" bandRow="1">
                <a:tableStyleId>{5C22544A-7EE6-4342-B048-85BDC9FD1C3A}</a:tableStyleId>
              </a:tblPr>
              <a:tblGrid>
                <a:gridCol w="7604774">
                  <a:extLst>
                    <a:ext uri="{9D8B030D-6E8A-4147-A177-3AD203B41FA5}">
                      <a16:colId xmlns:a16="http://schemas.microsoft.com/office/drawing/2014/main" val="3938569473"/>
                    </a:ext>
                  </a:extLst>
                </a:gridCol>
              </a:tblGrid>
              <a:tr h="2084466">
                <a:tc>
                  <a:txBody>
                    <a:bodyPr/>
                    <a:lstStyle/>
                    <a:p>
                      <a:pPr>
                        <a:lnSpc>
                          <a:spcPct val="107000"/>
                        </a:lnSpc>
                        <a:spcAft>
                          <a:spcPts val="800"/>
                        </a:spcAft>
                        <a:buNone/>
                      </a:pPr>
                      <a:r>
                        <a:rPr lang="sv-SE" sz="2800" kern="0" dirty="0">
                          <a:effectLst/>
                        </a:rPr>
                        <a:t>Diplom</a:t>
                      </a:r>
                      <a:endParaRPr lang="sv-SE" sz="2800" kern="100" dirty="0">
                        <a:effectLst/>
                      </a:endParaRPr>
                    </a:p>
                    <a:p>
                      <a:pPr>
                        <a:lnSpc>
                          <a:spcPct val="107000"/>
                        </a:lnSpc>
                        <a:spcAft>
                          <a:spcPts val="800"/>
                        </a:spcAft>
                        <a:buNone/>
                      </a:pPr>
                      <a:r>
                        <a:rPr lang="sv-SE" sz="1800" kern="0" dirty="0">
                          <a:effectLst/>
                        </a:rPr>
                        <a:t> </a:t>
                      </a:r>
                      <a:endParaRPr lang="sv-SE" sz="1800" kern="100" dirty="0">
                        <a:effectLst/>
                      </a:endParaRPr>
                    </a:p>
                    <a:p>
                      <a:pPr>
                        <a:lnSpc>
                          <a:spcPct val="107000"/>
                        </a:lnSpc>
                        <a:spcAft>
                          <a:spcPts val="800"/>
                        </a:spcAft>
                        <a:buNone/>
                      </a:pPr>
                      <a:r>
                        <a:rPr lang="sv-SE" sz="1800" kern="0" dirty="0">
                          <a:effectLst/>
                        </a:rPr>
                        <a:t>Motiveringar: Två </a:t>
                      </a:r>
                      <a:r>
                        <a:rPr lang="sv-SE" sz="1800" kern="0" dirty="0" err="1">
                          <a:effectLst/>
                        </a:rPr>
                        <a:t>hablingar</a:t>
                      </a:r>
                      <a:r>
                        <a:rPr lang="sv-SE" sz="1800" kern="0" dirty="0">
                          <a:effectLst/>
                        </a:rPr>
                        <a:t> sedan födseln som under många år varit styrelsens ryggrad i </a:t>
                      </a:r>
                      <a:r>
                        <a:rPr lang="sv-SE" sz="1800" kern="0" dirty="0" err="1">
                          <a:effectLst/>
                        </a:rPr>
                        <a:t>Hablingbo</a:t>
                      </a:r>
                      <a:r>
                        <a:rPr lang="sv-SE" sz="1800" kern="0" dirty="0">
                          <a:effectLst/>
                        </a:rPr>
                        <a:t> bygdegårdsförening:</a:t>
                      </a:r>
                      <a:endParaRPr lang="sv-SE" sz="1800" kern="100" dirty="0">
                        <a:effectLst/>
                      </a:endParaRPr>
                    </a:p>
                    <a:p>
                      <a:pPr>
                        <a:lnSpc>
                          <a:spcPct val="107000"/>
                        </a:lnSpc>
                        <a:spcAft>
                          <a:spcPts val="800"/>
                        </a:spcAft>
                      </a:pPr>
                      <a:r>
                        <a:rPr lang="sv-SE" sz="1400" kern="0" dirty="0">
                          <a:effectLst/>
                        </a:rPr>
                        <a:t> </a:t>
                      </a:r>
                      <a:endParaRPr lang="sv-S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735" marR="37735" marT="0" marB="0" anchor="ctr"/>
                </a:tc>
                <a:extLst>
                  <a:ext uri="{0D108BD9-81ED-4DB2-BD59-A6C34878D82A}">
                    <a16:rowId xmlns:a16="http://schemas.microsoft.com/office/drawing/2014/main" val="575856854"/>
                  </a:ext>
                </a:extLst>
              </a:tr>
              <a:tr h="319576">
                <a:tc>
                  <a:txBody>
                    <a:bodyPr/>
                    <a:lstStyle/>
                    <a:p>
                      <a:pPr>
                        <a:lnSpc>
                          <a:spcPct val="107000"/>
                        </a:lnSpc>
                        <a:spcAft>
                          <a:spcPts val="800"/>
                        </a:spcAft>
                        <a:buNone/>
                      </a:pPr>
                      <a:r>
                        <a:rPr lang="sv-SE" sz="2800" kern="0" dirty="0">
                          <a:effectLst/>
                        </a:rPr>
                        <a:t>1. </a:t>
                      </a:r>
                      <a:r>
                        <a:rPr lang="sv-SE" sz="2800" kern="0" dirty="0" err="1">
                          <a:effectLst/>
                        </a:rPr>
                        <a:t>Cajsen</a:t>
                      </a:r>
                      <a:r>
                        <a:rPr lang="sv-SE" sz="2800" kern="0" dirty="0">
                          <a:effectLst/>
                        </a:rPr>
                        <a:t> Norrby, </a:t>
                      </a:r>
                      <a:r>
                        <a:rPr lang="sv-SE" sz="2800" kern="0" dirty="0" err="1">
                          <a:effectLst/>
                        </a:rPr>
                        <a:t>Hablingbo</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735" marR="37735" marT="0" marB="0" anchor="ctr"/>
                </a:tc>
                <a:extLst>
                  <a:ext uri="{0D108BD9-81ED-4DB2-BD59-A6C34878D82A}">
                    <a16:rowId xmlns:a16="http://schemas.microsoft.com/office/drawing/2014/main" val="321229477"/>
                  </a:ext>
                </a:extLst>
              </a:tr>
              <a:tr h="2303029">
                <a:tc>
                  <a:txBody>
                    <a:bodyPr/>
                    <a:lstStyle/>
                    <a:p>
                      <a:pPr>
                        <a:lnSpc>
                          <a:spcPct val="107000"/>
                        </a:lnSpc>
                        <a:spcAft>
                          <a:spcPts val="800"/>
                        </a:spcAft>
                        <a:buNone/>
                      </a:pPr>
                      <a:r>
                        <a:rPr lang="sv-SE" sz="1800" kern="0" dirty="0" err="1">
                          <a:effectLst/>
                        </a:rPr>
                        <a:t>Cajsen</a:t>
                      </a:r>
                      <a:r>
                        <a:rPr lang="sv-SE" sz="1800" kern="0" dirty="0">
                          <a:effectLst/>
                        </a:rPr>
                        <a:t> är den drivande ordföranden i bygdegårdsföreningen. Hon har en förmåga att kommunicera med olika myndigheter och andra föreningar, vilket bl.a. resulterat i att föreningen har lyckats få bidrag från flera olika aktörer till att rusta upp gården Myrbacka. Hon anser att gården skall vara till för alla, ung som gammal och har bl. a. startat projektet ”Myrbacka kul” för dom yngre och pingiskvällar för alla åldrar. </a:t>
                      </a:r>
                      <a:endParaRPr lang="sv-SE" sz="1800" kern="100" dirty="0">
                        <a:effectLst/>
                      </a:endParaRPr>
                    </a:p>
                    <a:p>
                      <a:pPr>
                        <a:lnSpc>
                          <a:spcPct val="107000"/>
                        </a:lnSpc>
                      </a:pPr>
                      <a:r>
                        <a:rPr lang="sv-SE" sz="2800" kern="100" dirty="0">
                          <a:effectLst/>
                        </a:rPr>
                        <a:t>  1. Anita Eriksson, </a:t>
                      </a:r>
                      <a:r>
                        <a:rPr lang="sv-SE" sz="2800" kern="100" dirty="0" err="1">
                          <a:effectLst/>
                        </a:rPr>
                        <a:t>Hablingbo</a:t>
                      </a:r>
                      <a:r>
                        <a:rPr lang="sv-SE" sz="2800" kern="100" dirty="0">
                          <a:effectLst/>
                        </a:rPr>
                        <a:t> </a:t>
                      </a:r>
                      <a:endParaRPr lang="sv-SE" sz="2800" kern="100" dirty="0">
                        <a:effectLst/>
                        <a:latin typeface="Aptos" panose="020B0004020202020204" pitchFamily="34" charset="0"/>
                      </a:endParaRPr>
                    </a:p>
                  </a:txBody>
                  <a:tcPr marL="37735" marR="37735" marT="0" marB="0" anchor="ctr"/>
                </a:tc>
                <a:extLst>
                  <a:ext uri="{0D108BD9-81ED-4DB2-BD59-A6C34878D82A}">
                    <a16:rowId xmlns:a16="http://schemas.microsoft.com/office/drawing/2014/main" val="4248625294"/>
                  </a:ext>
                </a:extLst>
              </a:tr>
              <a:tr h="2150929">
                <a:tc>
                  <a:txBody>
                    <a:bodyPr/>
                    <a:lstStyle/>
                    <a:p>
                      <a:pPr>
                        <a:lnSpc>
                          <a:spcPct val="107000"/>
                        </a:lnSpc>
                        <a:spcAft>
                          <a:spcPts val="800"/>
                        </a:spcAft>
                        <a:buNone/>
                      </a:pPr>
                      <a:r>
                        <a:rPr lang="sv-SE" sz="1800" kern="0" dirty="0">
                          <a:effectLst/>
                        </a:rPr>
                        <a:t>Anita har varit styrelseledamot sedan 2014 och har en passion att bevara bygdegården Myrbacka, så att den kan nyttjas av bygdens alla människor. Hon har det praktiska ansvarat för ekonomin och för uthyrningen av bygdegården. Hon har en mycket bra kontakt med alla sockenbor och detta har hon kombinerat med sitt brinnande intresse för bygdegården och socknen. </a:t>
                      </a:r>
                      <a:endParaRPr lang="sv-SE" sz="1800" kern="100" dirty="0">
                        <a:effectLst/>
                      </a:endParaRPr>
                    </a:p>
                    <a:p>
                      <a:pPr>
                        <a:lnSpc>
                          <a:spcPct val="107000"/>
                        </a:lnSpc>
                        <a:spcAft>
                          <a:spcPts val="800"/>
                        </a:spcAft>
                        <a:buNone/>
                      </a:pPr>
                      <a:r>
                        <a:rPr lang="sv-SE" sz="900" kern="0" dirty="0">
                          <a:effectLst/>
                        </a:rPr>
                        <a:t> </a:t>
                      </a:r>
                      <a:endParaRPr lang="sv-SE"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735" marR="37735" marT="0" marB="0" anchor="ctr"/>
                </a:tc>
                <a:extLst>
                  <a:ext uri="{0D108BD9-81ED-4DB2-BD59-A6C34878D82A}">
                    <a16:rowId xmlns:a16="http://schemas.microsoft.com/office/drawing/2014/main" val="175628364"/>
                  </a:ext>
                </a:extLst>
              </a:tr>
            </a:tbl>
          </a:graphicData>
        </a:graphic>
      </p:graphicFrame>
    </p:spTree>
    <p:extLst>
      <p:ext uri="{BB962C8B-B14F-4D97-AF65-F5344CB8AC3E}">
        <p14:creationId xmlns:p14="http://schemas.microsoft.com/office/powerpoint/2010/main" val="81909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design&#10;&#10;AI-genererat innehåll kan vara felaktigt.">
            <a:extLst>
              <a:ext uri="{FF2B5EF4-FFF2-40B4-BE49-F238E27FC236}">
                <a16:creationId xmlns:a16="http://schemas.microsoft.com/office/drawing/2014/main" id="{2FD50C91-E92C-70A3-2FB7-348164ABA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062" y="1908810"/>
            <a:ext cx="3779004" cy="4411980"/>
          </a:xfrm>
          <a:prstGeom prst="rect">
            <a:avLst/>
          </a:prstGeom>
        </p:spPr>
      </p:pic>
      <p:sp>
        <p:nvSpPr>
          <p:cNvPr id="3" name="textruta 2">
            <a:extLst>
              <a:ext uri="{FF2B5EF4-FFF2-40B4-BE49-F238E27FC236}">
                <a16:creationId xmlns:a16="http://schemas.microsoft.com/office/drawing/2014/main" id="{6FF146DF-7E71-18AB-EF20-D19FF9DB8041}"/>
              </a:ext>
            </a:extLst>
          </p:cNvPr>
          <p:cNvSpPr txBox="1"/>
          <p:nvPr/>
        </p:nvSpPr>
        <p:spPr>
          <a:xfrm>
            <a:off x="607741" y="417056"/>
            <a:ext cx="9542099" cy="6247864"/>
          </a:xfrm>
          <a:prstGeom prst="rect">
            <a:avLst/>
          </a:prstGeom>
          <a:noFill/>
        </p:spPr>
        <p:txBody>
          <a:bodyPr wrap="square" rtlCol="0">
            <a:spAutoFit/>
          </a:bodyPr>
          <a:lstStyle/>
          <a:p>
            <a:r>
              <a:rPr lang="sv-SE" sz="3200" b="1" dirty="0"/>
              <a:t>Försvarsmakten P18 önskar fakta om öns bygdegårdar.</a:t>
            </a:r>
          </a:p>
          <a:p>
            <a:endParaRPr lang="sv-SE" sz="2400" dirty="0"/>
          </a:p>
          <a:p>
            <a:r>
              <a:rPr lang="sv-SE" sz="2400" dirty="0"/>
              <a:t>På den utdelade numrerade USB-stickan finns ett följebrev samt ett fråge-formulär, dels i Excel-format och dels som ett Word-dokument.  Använd den du känner dig mest bekväm med.</a:t>
            </a:r>
          </a:p>
          <a:p>
            <a:endParaRPr lang="sv-SE" sz="2400" dirty="0"/>
          </a:p>
          <a:p>
            <a:r>
              <a:rPr lang="sv-SE" sz="2400" dirty="0"/>
              <a:t>Någon i föreningen med bra kunskaper om fastigheten fyller i </a:t>
            </a:r>
          </a:p>
          <a:p>
            <a:r>
              <a:rPr lang="sv-SE" sz="2400" dirty="0"/>
              <a:t>formuläret efter bästa förmåga.</a:t>
            </a:r>
          </a:p>
          <a:p>
            <a:endParaRPr lang="sv-SE" sz="2400" dirty="0"/>
          </a:p>
          <a:p>
            <a:r>
              <a:rPr lang="sv-SE" sz="2400" dirty="0"/>
              <a:t>Formuläret innehåller frågor om byggnaden, va, el, </a:t>
            </a:r>
            <a:r>
              <a:rPr lang="sv-SE" sz="2400" dirty="0" err="1"/>
              <a:t>wifi</a:t>
            </a:r>
            <a:r>
              <a:rPr lang="sv-SE" sz="2400" dirty="0"/>
              <a:t>, </a:t>
            </a:r>
          </a:p>
          <a:p>
            <a:r>
              <a:rPr lang="sv-SE" sz="2400" dirty="0"/>
              <a:t>parkeringsytor m.m.</a:t>
            </a:r>
          </a:p>
          <a:p>
            <a:endParaRPr lang="sv-SE" sz="2400" dirty="0"/>
          </a:p>
          <a:p>
            <a:r>
              <a:rPr lang="sv-SE" sz="2400" dirty="0"/>
              <a:t>Stickan ska sedan lämnas till bygdegårdsdistriktet, som </a:t>
            </a:r>
          </a:p>
          <a:p>
            <a:r>
              <a:rPr lang="sv-SE" sz="2400" dirty="0" err="1"/>
              <a:t>vidarebefordar</a:t>
            </a:r>
            <a:r>
              <a:rPr lang="sv-SE" sz="2400" dirty="0"/>
              <a:t> dina uppgifter till Försvarsmakten P18. </a:t>
            </a:r>
          </a:p>
          <a:p>
            <a:r>
              <a:rPr lang="sv-SE" sz="2400" dirty="0"/>
              <a:t>Vi meddelar er via mail er vart USB-minnet ska skickas/lämnas.</a:t>
            </a:r>
          </a:p>
        </p:txBody>
      </p:sp>
    </p:spTree>
    <p:extLst>
      <p:ext uri="{BB962C8B-B14F-4D97-AF65-F5344CB8AC3E}">
        <p14:creationId xmlns:p14="http://schemas.microsoft.com/office/powerpoint/2010/main" val="163695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19B3A14-AD38-F583-047A-A5A145042946}"/>
              </a:ext>
            </a:extLst>
          </p:cNvPr>
          <p:cNvPicPr>
            <a:picLocks noChangeAspect="1"/>
          </p:cNvPicPr>
          <p:nvPr/>
        </p:nvPicPr>
        <p:blipFill>
          <a:blip r:embed="rId2"/>
          <a:stretch>
            <a:fillRect/>
          </a:stretch>
        </p:blipFill>
        <p:spPr>
          <a:xfrm>
            <a:off x="601865" y="1177290"/>
            <a:ext cx="4943857" cy="4949190"/>
          </a:xfrm>
          <a:prstGeom prst="rect">
            <a:avLst/>
          </a:prstGeom>
        </p:spPr>
      </p:pic>
      <p:pic>
        <p:nvPicPr>
          <p:cNvPr id="3" name="Bildobjekt 2">
            <a:extLst>
              <a:ext uri="{FF2B5EF4-FFF2-40B4-BE49-F238E27FC236}">
                <a16:creationId xmlns:a16="http://schemas.microsoft.com/office/drawing/2014/main" id="{BA582BB1-04F7-700A-D5BC-7CE831307F4A}"/>
              </a:ext>
            </a:extLst>
          </p:cNvPr>
          <p:cNvPicPr>
            <a:picLocks noChangeAspect="1"/>
          </p:cNvPicPr>
          <p:nvPr/>
        </p:nvPicPr>
        <p:blipFill>
          <a:blip r:embed="rId3"/>
          <a:stretch>
            <a:fillRect/>
          </a:stretch>
        </p:blipFill>
        <p:spPr>
          <a:xfrm>
            <a:off x="5867400" y="1478280"/>
            <a:ext cx="5093970" cy="5093970"/>
          </a:xfrm>
          <a:prstGeom prst="rect">
            <a:avLst/>
          </a:prstGeom>
        </p:spPr>
      </p:pic>
      <p:sp>
        <p:nvSpPr>
          <p:cNvPr id="4" name="textruta 3">
            <a:extLst>
              <a:ext uri="{FF2B5EF4-FFF2-40B4-BE49-F238E27FC236}">
                <a16:creationId xmlns:a16="http://schemas.microsoft.com/office/drawing/2014/main" id="{0F210577-82E6-F869-2980-300201AD4B4A}"/>
              </a:ext>
            </a:extLst>
          </p:cNvPr>
          <p:cNvSpPr txBox="1"/>
          <p:nvPr/>
        </p:nvSpPr>
        <p:spPr>
          <a:xfrm>
            <a:off x="563640" y="408354"/>
            <a:ext cx="5303760" cy="646331"/>
          </a:xfrm>
          <a:prstGeom prst="rect">
            <a:avLst/>
          </a:prstGeom>
          <a:noFill/>
        </p:spPr>
        <p:txBody>
          <a:bodyPr wrap="none" rtlCol="0">
            <a:spAutoFit/>
          </a:bodyPr>
          <a:lstStyle/>
          <a:p>
            <a:r>
              <a:rPr lang="sv-SE" sz="3600" dirty="0"/>
              <a:t>Vinster i årets Konstlotteri</a:t>
            </a:r>
          </a:p>
        </p:txBody>
      </p:sp>
    </p:spTree>
    <p:extLst>
      <p:ext uri="{BB962C8B-B14F-4D97-AF65-F5344CB8AC3E}">
        <p14:creationId xmlns:p14="http://schemas.microsoft.com/office/powerpoint/2010/main" val="299645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FD62A8A-528F-73D0-1443-5A728932B510}"/>
              </a:ext>
            </a:extLst>
          </p:cNvPr>
          <p:cNvPicPr>
            <a:picLocks noChangeAspect="1"/>
          </p:cNvPicPr>
          <p:nvPr/>
        </p:nvPicPr>
        <p:blipFill>
          <a:blip r:embed="rId2"/>
          <a:stretch>
            <a:fillRect/>
          </a:stretch>
        </p:blipFill>
        <p:spPr>
          <a:xfrm>
            <a:off x="361186" y="348058"/>
            <a:ext cx="3831867" cy="2819676"/>
          </a:xfrm>
          <a:prstGeom prst="rect">
            <a:avLst/>
          </a:prstGeom>
        </p:spPr>
      </p:pic>
      <p:pic>
        <p:nvPicPr>
          <p:cNvPr id="3" name="Bildobjekt 2">
            <a:extLst>
              <a:ext uri="{FF2B5EF4-FFF2-40B4-BE49-F238E27FC236}">
                <a16:creationId xmlns:a16="http://schemas.microsoft.com/office/drawing/2014/main" id="{42A51B6C-8DA9-AA4E-80BD-0CAB0E6AFAD8}"/>
              </a:ext>
            </a:extLst>
          </p:cNvPr>
          <p:cNvPicPr>
            <a:picLocks noChangeAspect="1"/>
          </p:cNvPicPr>
          <p:nvPr/>
        </p:nvPicPr>
        <p:blipFill>
          <a:blip r:embed="rId3"/>
          <a:stretch>
            <a:fillRect/>
          </a:stretch>
        </p:blipFill>
        <p:spPr>
          <a:xfrm>
            <a:off x="4564558" y="399394"/>
            <a:ext cx="3520076" cy="2780777"/>
          </a:xfrm>
          <a:prstGeom prst="rect">
            <a:avLst/>
          </a:prstGeom>
        </p:spPr>
      </p:pic>
      <p:pic>
        <p:nvPicPr>
          <p:cNvPr id="4" name="Bildobjekt 3">
            <a:extLst>
              <a:ext uri="{FF2B5EF4-FFF2-40B4-BE49-F238E27FC236}">
                <a16:creationId xmlns:a16="http://schemas.microsoft.com/office/drawing/2014/main" id="{27211EA7-C7E6-5011-F224-A4BFCB1A719B}"/>
              </a:ext>
            </a:extLst>
          </p:cNvPr>
          <p:cNvPicPr>
            <a:picLocks noChangeAspect="1"/>
          </p:cNvPicPr>
          <p:nvPr/>
        </p:nvPicPr>
        <p:blipFill>
          <a:blip r:embed="rId4"/>
          <a:stretch>
            <a:fillRect/>
          </a:stretch>
        </p:blipFill>
        <p:spPr>
          <a:xfrm>
            <a:off x="8383077" y="399394"/>
            <a:ext cx="3616717" cy="2780777"/>
          </a:xfrm>
          <a:prstGeom prst="rect">
            <a:avLst/>
          </a:prstGeom>
        </p:spPr>
      </p:pic>
      <p:pic>
        <p:nvPicPr>
          <p:cNvPr id="5" name="Bildobjekt 4">
            <a:extLst>
              <a:ext uri="{FF2B5EF4-FFF2-40B4-BE49-F238E27FC236}">
                <a16:creationId xmlns:a16="http://schemas.microsoft.com/office/drawing/2014/main" id="{C2D71F9E-2D65-CC6F-F9F1-0E461DF20111}"/>
              </a:ext>
            </a:extLst>
          </p:cNvPr>
          <p:cNvPicPr>
            <a:picLocks noChangeAspect="1"/>
          </p:cNvPicPr>
          <p:nvPr/>
        </p:nvPicPr>
        <p:blipFill>
          <a:blip r:embed="rId5"/>
          <a:stretch>
            <a:fillRect/>
          </a:stretch>
        </p:blipFill>
        <p:spPr>
          <a:xfrm>
            <a:off x="361186" y="3429000"/>
            <a:ext cx="3827076" cy="2548054"/>
          </a:xfrm>
          <a:prstGeom prst="rect">
            <a:avLst/>
          </a:prstGeom>
        </p:spPr>
      </p:pic>
      <p:pic>
        <p:nvPicPr>
          <p:cNvPr id="6" name="Bildobjekt 5">
            <a:extLst>
              <a:ext uri="{FF2B5EF4-FFF2-40B4-BE49-F238E27FC236}">
                <a16:creationId xmlns:a16="http://schemas.microsoft.com/office/drawing/2014/main" id="{C55CAA87-3450-F904-0473-859F798B9D46}"/>
              </a:ext>
            </a:extLst>
          </p:cNvPr>
          <p:cNvPicPr>
            <a:picLocks noChangeAspect="1"/>
          </p:cNvPicPr>
          <p:nvPr/>
        </p:nvPicPr>
        <p:blipFill>
          <a:blip r:embed="rId6"/>
          <a:stretch>
            <a:fillRect/>
          </a:stretch>
        </p:blipFill>
        <p:spPr>
          <a:xfrm>
            <a:off x="8920309" y="3429000"/>
            <a:ext cx="2542252" cy="3115326"/>
          </a:xfrm>
          <a:prstGeom prst="rect">
            <a:avLst/>
          </a:prstGeom>
        </p:spPr>
      </p:pic>
      <p:pic>
        <p:nvPicPr>
          <p:cNvPr id="7" name="Bildobjekt 6">
            <a:extLst>
              <a:ext uri="{FF2B5EF4-FFF2-40B4-BE49-F238E27FC236}">
                <a16:creationId xmlns:a16="http://schemas.microsoft.com/office/drawing/2014/main" id="{FAFC8879-124F-A2A7-9D5D-FD5711654A31}"/>
              </a:ext>
            </a:extLst>
          </p:cNvPr>
          <p:cNvPicPr>
            <a:picLocks noChangeAspect="1"/>
          </p:cNvPicPr>
          <p:nvPr/>
        </p:nvPicPr>
        <p:blipFill>
          <a:blip r:embed="rId7"/>
          <a:stretch>
            <a:fillRect/>
          </a:stretch>
        </p:blipFill>
        <p:spPr>
          <a:xfrm>
            <a:off x="4583414" y="3618571"/>
            <a:ext cx="3509195" cy="2358483"/>
          </a:xfrm>
          <a:prstGeom prst="rect">
            <a:avLst/>
          </a:prstGeom>
        </p:spPr>
      </p:pic>
    </p:spTree>
    <p:extLst>
      <p:ext uri="{BB962C8B-B14F-4D97-AF65-F5344CB8AC3E}">
        <p14:creationId xmlns:p14="http://schemas.microsoft.com/office/powerpoint/2010/main" val="263142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D334FC1-4483-2367-88D2-43FFEE626089}"/>
              </a:ext>
            </a:extLst>
          </p:cNvPr>
          <p:cNvPicPr>
            <a:picLocks noChangeAspect="1"/>
          </p:cNvPicPr>
          <p:nvPr/>
        </p:nvPicPr>
        <p:blipFill>
          <a:blip r:embed="rId2"/>
          <a:stretch>
            <a:fillRect/>
          </a:stretch>
        </p:blipFill>
        <p:spPr>
          <a:xfrm>
            <a:off x="522008" y="372288"/>
            <a:ext cx="2522275" cy="4470315"/>
          </a:xfrm>
          <a:prstGeom prst="rect">
            <a:avLst/>
          </a:prstGeom>
        </p:spPr>
      </p:pic>
      <p:pic>
        <p:nvPicPr>
          <p:cNvPr id="3" name="Bildobjekt 2">
            <a:extLst>
              <a:ext uri="{FF2B5EF4-FFF2-40B4-BE49-F238E27FC236}">
                <a16:creationId xmlns:a16="http://schemas.microsoft.com/office/drawing/2014/main" id="{A1F90DE5-5528-FD60-15CD-9C9A09D8C89B}"/>
              </a:ext>
            </a:extLst>
          </p:cNvPr>
          <p:cNvPicPr>
            <a:picLocks noChangeAspect="1"/>
          </p:cNvPicPr>
          <p:nvPr/>
        </p:nvPicPr>
        <p:blipFill>
          <a:blip r:embed="rId3"/>
          <a:stretch>
            <a:fillRect/>
          </a:stretch>
        </p:blipFill>
        <p:spPr>
          <a:xfrm>
            <a:off x="6195232" y="372288"/>
            <a:ext cx="5474760" cy="5448649"/>
          </a:xfrm>
          <a:prstGeom prst="rect">
            <a:avLst/>
          </a:prstGeom>
        </p:spPr>
      </p:pic>
      <p:pic>
        <p:nvPicPr>
          <p:cNvPr id="4" name="Bildobjekt 3">
            <a:extLst>
              <a:ext uri="{FF2B5EF4-FFF2-40B4-BE49-F238E27FC236}">
                <a16:creationId xmlns:a16="http://schemas.microsoft.com/office/drawing/2014/main" id="{B4542978-1F81-D19E-C165-1373956DF4A3}"/>
              </a:ext>
            </a:extLst>
          </p:cNvPr>
          <p:cNvPicPr>
            <a:picLocks noChangeAspect="1"/>
          </p:cNvPicPr>
          <p:nvPr/>
        </p:nvPicPr>
        <p:blipFill>
          <a:blip r:embed="rId4"/>
          <a:stretch>
            <a:fillRect/>
          </a:stretch>
        </p:blipFill>
        <p:spPr>
          <a:xfrm>
            <a:off x="3326411" y="372288"/>
            <a:ext cx="2577382" cy="3385673"/>
          </a:xfrm>
          <a:prstGeom prst="rect">
            <a:avLst/>
          </a:prstGeom>
        </p:spPr>
      </p:pic>
      <p:pic>
        <p:nvPicPr>
          <p:cNvPr id="5" name="Bildobjekt 4">
            <a:extLst>
              <a:ext uri="{FF2B5EF4-FFF2-40B4-BE49-F238E27FC236}">
                <a16:creationId xmlns:a16="http://schemas.microsoft.com/office/drawing/2014/main" id="{F59BDDE3-C510-D7A5-03B6-719F2B0D2F7F}"/>
              </a:ext>
            </a:extLst>
          </p:cNvPr>
          <p:cNvPicPr>
            <a:picLocks noChangeAspect="1"/>
          </p:cNvPicPr>
          <p:nvPr/>
        </p:nvPicPr>
        <p:blipFill>
          <a:blip r:embed="rId5"/>
          <a:stretch>
            <a:fillRect/>
          </a:stretch>
        </p:blipFill>
        <p:spPr>
          <a:xfrm>
            <a:off x="3326411" y="4078277"/>
            <a:ext cx="2566638" cy="2225233"/>
          </a:xfrm>
          <a:prstGeom prst="rect">
            <a:avLst/>
          </a:prstGeom>
        </p:spPr>
      </p:pic>
    </p:spTree>
    <p:extLst>
      <p:ext uri="{BB962C8B-B14F-4D97-AF65-F5344CB8AC3E}">
        <p14:creationId xmlns:p14="http://schemas.microsoft.com/office/powerpoint/2010/main" val="42492146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586</TotalTime>
  <Words>507</Words>
  <Application>Microsoft Office PowerPoint</Application>
  <PresentationFormat>Bredbild</PresentationFormat>
  <Paragraphs>67</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Aptos</vt:lpstr>
      <vt:lpstr>Aptos Display</vt:lpstr>
      <vt:lpstr>Arial</vt:lpstr>
      <vt:lpstr>Calibri</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Korrigering av resultat- och balansräkning 2023  Den ingående och den utgående balansen på konto Varulager konst 18.500 kr avser den konst som är inköpt före 1 januari 2023. Den konsten lottades ut i konstlotteriet på stämman i april 2023 med undantag för konst värd 2.000 kr som enligt vår konstansvariga Bertil Hanell finns kvar i lager.  Vi lottade sålunda ut konst 2023 värd 16.500 kr, vilket ska bokföras som kostnad.  Detta konteras genom att 16.500 kr krediteras kontot Varulager konst och debiteras konto Konstinköp. Då får vi en kostnad för konstinköp i resultaträkningen 2023 på 16.500. Och vi har kvar 2.000 kr på konto varulager.</dc:title>
  <dc:creator>Björn Ahlsén</dc:creator>
  <cp:lastModifiedBy>Björn Ahlsén</cp:lastModifiedBy>
  <cp:revision>4</cp:revision>
  <dcterms:created xsi:type="dcterms:W3CDTF">2024-04-08T20:30:33Z</dcterms:created>
  <dcterms:modified xsi:type="dcterms:W3CDTF">2025-04-01T19:32:55Z</dcterms:modified>
</cp:coreProperties>
</file>