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60" r:id="rId2"/>
    <p:sldId id="262" r:id="rId3"/>
    <p:sldId id="263" r:id="rId4"/>
    <p:sldId id="265" r:id="rId5"/>
    <p:sldId id="266" r:id="rId6"/>
    <p:sldId id="278" r:id="rId7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7"/>
    <a:srgbClr val="C6007E"/>
    <a:srgbClr val="009CDE"/>
    <a:srgbClr val="EE0000"/>
    <a:srgbClr val="830065"/>
    <a:srgbClr val="FFB81C"/>
    <a:srgbClr val="00B140"/>
    <a:srgbClr val="007864"/>
    <a:srgbClr val="FF671F"/>
    <a:srgbClr val="EE4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howGuides="1">
      <p:cViewPr varScale="1">
        <p:scale>
          <a:sx n="98" d="100"/>
          <a:sy n="98" d="100"/>
        </p:scale>
        <p:origin x="344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h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-1" y="0"/>
            <a:ext cx="489600" cy="49025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864"/>
              </a:solidFill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-1" y="490255"/>
            <a:ext cx="489600" cy="4653245"/>
          </a:xfrm>
          <a:prstGeom prst="rect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7848872" cy="3240360"/>
          </a:xfrm>
          <a:prstGeom prst="rect">
            <a:avLst/>
          </a:prstGeom>
        </p:spPr>
        <p:txBody>
          <a:bodyPr lIns="0" tIns="0" rIns="0" bIns="0"/>
          <a:lstStyle>
            <a:lvl1pPr marL="0" indent="0" defTabSz="468000">
              <a:buFont typeface="Arial" panose="020B0604020202020204" pitchFamily="34" charset="0"/>
              <a:buNone/>
              <a:tabLst>
                <a:tab pos="288000" algn="l"/>
              </a:tabLst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0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352913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sida de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1" hasCustomPrompt="1"/>
          </p:nvPr>
        </p:nvSpPr>
        <p:spPr>
          <a:xfrm>
            <a:off x="4716016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4" name="Rektangel 13"/>
          <p:cNvSpPr/>
          <p:nvPr userDrawn="1"/>
        </p:nvSpPr>
        <p:spPr>
          <a:xfrm>
            <a:off x="-1" y="0"/>
            <a:ext cx="489600" cy="490255"/>
          </a:xfrm>
          <a:prstGeom prst="rect">
            <a:avLst/>
          </a:prstGeom>
          <a:solidFill>
            <a:srgbClr val="004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864"/>
              </a:solidFill>
            </a:endParaRPr>
          </a:p>
        </p:txBody>
      </p:sp>
      <p:sp>
        <p:nvSpPr>
          <p:cNvPr id="15" name="Rektangel 14"/>
          <p:cNvSpPr/>
          <p:nvPr userDrawn="1"/>
        </p:nvSpPr>
        <p:spPr>
          <a:xfrm>
            <a:off x="-2" y="490255"/>
            <a:ext cx="489600" cy="4653245"/>
          </a:xfrm>
          <a:prstGeom prst="rect">
            <a:avLst/>
          </a:prstGeom>
          <a:solidFill>
            <a:srgbClr val="009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3292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xtsida h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-1" y="0"/>
            <a:ext cx="489600" cy="49025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864"/>
              </a:solidFill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-1" y="490255"/>
            <a:ext cx="489600" cy="465324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7848872" cy="3240360"/>
          </a:xfrm>
          <a:prstGeom prst="rect">
            <a:avLst/>
          </a:prstGeom>
        </p:spPr>
        <p:txBody>
          <a:bodyPr lIns="0" tIns="0" rIns="0" bIns="0"/>
          <a:lstStyle>
            <a:lvl1pPr marL="0" indent="0" defTabSz="468000">
              <a:buFont typeface="Arial" panose="020B0604020202020204" pitchFamily="34" charset="0"/>
              <a:buNone/>
              <a:tabLst>
                <a:tab pos="288000" algn="l"/>
              </a:tabLst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2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298747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xtsida de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1" hasCustomPrompt="1"/>
          </p:nvPr>
        </p:nvSpPr>
        <p:spPr>
          <a:xfrm>
            <a:off x="4716016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-1" y="0"/>
            <a:ext cx="489600" cy="49025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864"/>
              </a:solidFill>
            </a:endParaRPr>
          </a:p>
        </p:txBody>
      </p:sp>
      <p:sp>
        <p:nvSpPr>
          <p:cNvPr id="13" name="Rektangel 12"/>
          <p:cNvSpPr/>
          <p:nvPr userDrawn="1"/>
        </p:nvSpPr>
        <p:spPr>
          <a:xfrm>
            <a:off x="-1" y="490255"/>
            <a:ext cx="489600" cy="465324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1945590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180000" tIns="180000" rIns="10800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textruta 5"/>
          <p:cNvSpPr txBox="1"/>
          <p:nvPr userDrawn="1"/>
        </p:nvSpPr>
        <p:spPr>
          <a:xfrm>
            <a:off x="1691680" y="1275606"/>
            <a:ext cx="4248472" cy="108012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Platshållare för text 2"/>
          <p:cNvSpPr>
            <a:spLocks noGrp="1"/>
          </p:cNvSpPr>
          <p:nvPr>
            <p:ph type="body" sz="half" idx="2" hasCustomPrompt="1"/>
          </p:nvPr>
        </p:nvSpPr>
        <p:spPr>
          <a:xfrm>
            <a:off x="0" y="2708772"/>
            <a:ext cx="4932548" cy="1060112"/>
          </a:xfrm>
          <a:prstGeom prst="rect">
            <a:avLst/>
          </a:prstGeom>
          <a:solidFill>
            <a:schemeClr val="accent6">
              <a:alpha val="90000"/>
            </a:schemeClr>
          </a:solidFill>
        </p:spPr>
        <p:txBody>
          <a:bodyPr lIns="360000" tIns="108000" rIns="360000" bIns="108000" anchor="ctr" anchorCtr="0"/>
          <a:lstStyle>
            <a:lvl1pPr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15" name="Platshållare för bild 5"/>
          <p:cNvSpPr>
            <a:spLocks noGrp="1"/>
          </p:cNvSpPr>
          <p:nvPr>
            <p:ph type="pic" sz="quarter" idx="12" hasCustomPrompt="1"/>
          </p:nvPr>
        </p:nvSpPr>
        <p:spPr>
          <a:xfrm>
            <a:off x="7390783" y="4388592"/>
            <a:ext cx="1396800" cy="540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defRPr sz="7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sv-SE" dirty="0"/>
              <a:t>Klicka här för att montera Region Gotlands logotype i </a:t>
            </a:r>
            <a:r>
              <a:rPr lang="sv-SE" dirty="0" err="1"/>
              <a:t>png</a:t>
            </a:r>
            <a:r>
              <a:rPr lang="sv-SE" dirty="0"/>
              <a:t>-format. Finns att ladda ner på </a:t>
            </a:r>
            <a:r>
              <a:rPr lang="sv-SE" dirty="0" err="1"/>
              <a:t>www.gotland.se/grafiskprofil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7139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med tex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2"/>
          <p:cNvSpPr>
            <a:spLocks noGrp="1"/>
          </p:cNvSpPr>
          <p:nvPr>
            <p:ph type="body" sz="half" idx="2"/>
          </p:nvPr>
        </p:nvSpPr>
        <p:spPr>
          <a:xfrm>
            <a:off x="5144400" y="0"/>
            <a:ext cx="3999600" cy="5143500"/>
          </a:xfrm>
          <a:prstGeom prst="rect">
            <a:avLst/>
          </a:prstGeom>
          <a:solidFill>
            <a:schemeClr val="accent5"/>
          </a:solidFill>
        </p:spPr>
        <p:txBody>
          <a:bodyPr lIns="360000" tIns="360000" rIns="360000" bIns="360000" anchor="t" anchorCtr="0"/>
          <a:lstStyle>
            <a:lvl1pPr defTabSz="540000">
              <a:tabLst>
                <a:tab pos="252000" algn="l"/>
              </a:tabLst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latshållare för bild 2"/>
          <p:cNvSpPr>
            <a:spLocks noGrp="1"/>
          </p:cNvSpPr>
          <p:nvPr>
            <p:ph type="pic" idx="10"/>
          </p:nvPr>
        </p:nvSpPr>
        <p:spPr>
          <a:xfrm>
            <a:off x="0" y="0"/>
            <a:ext cx="5144400" cy="5143500"/>
          </a:xfrm>
          <a:prstGeom prst="rect">
            <a:avLst/>
          </a:prstGeom>
        </p:spPr>
        <p:txBody>
          <a:bodyPr lIns="180000" tIns="180000" rIns="10800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83" y="4389080"/>
            <a:ext cx="1396177" cy="53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167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med text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2"/>
          <p:cNvSpPr>
            <a:spLocks noGrp="1"/>
          </p:cNvSpPr>
          <p:nvPr>
            <p:ph type="pic" idx="10"/>
          </p:nvPr>
        </p:nvSpPr>
        <p:spPr>
          <a:xfrm>
            <a:off x="3999600" y="0"/>
            <a:ext cx="5144400" cy="5143500"/>
          </a:xfrm>
          <a:prstGeom prst="rect">
            <a:avLst/>
          </a:prstGeom>
        </p:spPr>
        <p:txBody>
          <a:bodyPr lIns="180000" tIns="180000" rIns="10800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bild 5"/>
          <p:cNvSpPr>
            <a:spLocks noGrp="1"/>
          </p:cNvSpPr>
          <p:nvPr>
            <p:ph type="pic" sz="quarter" idx="12" hasCustomPrompt="1"/>
          </p:nvPr>
        </p:nvSpPr>
        <p:spPr>
          <a:xfrm>
            <a:off x="7390783" y="4388592"/>
            <a:ext cx="1396800" cy="540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defRPr sz="7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sv-SE" dirty="0"/>
              <a:t>Klicka här för att montera Region Gotlands logotype i </a:t>
            </a:r>
            <a:r>
              <a:rPr lang="sv-SE" dirty="0" err="1"/>
              <a:t>png</a:t>
            </a:r>
            <a:r>
              <a:rPr lang="sv-SE" dirty="0"/>
              <a:t>-format. Finns att ladda ner på </a:t>
            </a:r>
            <a:r>
              <a:rPr lang="sv-SE" dirty="0" err="1"/>
              <a:t>www.gotland.se/grafiskprofil</a:t>
            </a:r>
            <a:endParaRPr lang="sv-SE" dirty="0"/>
          </a:p>
        </p:txBody>
      </p:sp>
      <p:sp>
        <p:nvSpPr>
          <p:cNvPr id="5" name="Platshållare för text 2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999600" cy="5143500"/>
          </a:xfrm>
          <a:prstGeom prst="rect">
            <a:avLst/>
          </a:prstGeom>
          <a:solidFill>
            <a:schemeClr val="accent4"/>
          </a:solidFill>
        </p:spPr>
        <p:txBody>
          <a:bodyPr lIns="360000" tIns="360000" rIns="360000" bIns="360000" anchor="t" anchorCtr="0"/>
          <a:lstStyle>
            <a:lvl1pPr defTabSz="540000">
              <a:tabLst>
                <a:tab pos="252000" algn="l"/>
              </a:tabLst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2754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2"/>
          <p:cNvSpPr>
            <a:spLocks noGrp="1"/>
          </p:cNvSpPr>
          <p:nvPr>
            <p:ph type="pic" idx="10"/>
          </p:nvPr>
        </p:nvSpPr>
        <p:spPr>
          <a:xfrm>
            <a:off x="2570400" y="0"/>
            <a:ext cx="6573600" cy="5143500"/>
          </a:xfrm>
          <a:prstGeom prst="rect">
            <a:avLst/>
          </a:prstGeom>
        </p:spPr>
        <p:txBody>
          <a:bodyPr lIns="180000" tIns="180000" rIns="10800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bild 2"/>
          <p:cNvSpPr>
            <a:spLocks noGrp="1"/>
          </p:cNvSpPr>
          <p:nvPr>
            <p:ph type="pic" idx="13"/>
          </p:nvPr>
        </p:nvSpPr>
        <p:spPr>
          <a:xfrm>
            <a:off x="0" y="-5461"/>
            <a:ext cx="2570400" cy="2570400"/>
          </a:xfrm>
          <a:prstGeom prst="rect">
            <a:avLst/>
          </a:prstGeom>
        </p:spPr>
        <p:txBody>
          <a:bodyPr lIns="180000" tIns="180000" rIns="10800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2"/>
          <p:cNvSpPr>
            <a:spLocks noGrp="1"/>
          </p:cNvSpPr>
          <p:nvPr>
            <p:ph type="pic" idx="14"/>
          </p:nvPr>
        </p:nvSpPr>
        <p:spPr>
          <a:xfrm>
            <a:off x="0" y="2564046"/>
            <a:ext cx="2570400" cy="2579453"/>
          </a:xfrm>
          <a:prstGeom prst="rect">
            <a:avLst/>
          </a:prstGeom>
        </p:spPr>
        <p:txBody>
          <a:bodyPr lIns="180000" tIns="180000" rIns="10800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sz="half" idx="2" hasCustomPrompt="1"/>
          </p:nvPr>
        </p:nvSpPr>
        <p:spPr>
          <a:xfrm>
            <a:off x="4211452" y="843558"/>
            <a:ext cx="4932548" cy="1060112"/>
          </a:xfrm>
          <a:prstGeom prst="rect">
            <a:avLst/>
          </a:prstGeom>
          <a:solidFill>
            <a:srgbClr val="004B87">
              <a:alpha val="90000"/>
            </a:srgbClr>
          </a:solidFill>
        </p:spPr>
        <p:txBody>
          <a:bodyPr lIns="360000" tIns="108000" rIns="360000" bIns="108000" anchor="ctr" anchorCtr="0"/>
          <a:lstStyle>
            <a:lvl1pPr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7" name="Platshållare för bild 5"/>
          <p:cNvSpPr>
            <a:spLocks noGrp="1"/>
          </p:cNvSpPr>
          <p:nvPr>
            <p:ph type="pic" sz="quarter" idx="12" hasCustomPrompt="1"/>
          </p:nvPr>
        </p:nvSpPr>
        <p:spPr>
          <a:xfrm>
            <a:off x="7390783" y="4388592"/>
            <a:ext cx="1396800" cy="540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defRPr sz="7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sv-SE" dirty="0"/>
              <a:t>Klicka här för att montera Region Gotlands logotype i </a:t>
            </a:r>
            <a:r>
              <a:rPr lang="sv-SE" dirty="0" err="1"/>
              <a:t>png</a:t>
            </a:r>
            <a:r>
              <a:rPr lang="sv-SE" dirty="0"/>
              <a:t>-format. Finns att ladda ner på </a:t>
            </a:r>
            <a:r>
              <a:rPr lang="sv-SE" dirty="0" err="1"/>
              <a:t>www.gotland.se/grafiskprofil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727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de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-1" y="0"/>
            <a:ext cx="489600" cy="49025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864"/>
              </a:solidFill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-1" y="490255"/>
            <a:ext cx="489600" cy="4653245"/>
          </a:xfrm>
          <a:prstGeom prst="rect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1" hasCustomPrompt="1"/>
          </p:nvPr>
        </p:nvSpPr>
        <p:spPr>
          <a:xfrm>
            <a:off x="4716016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2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308340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sida h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5" name="Rektangel 4"/>
          <p:cNvSpPr/>
          <p:nvPr userDrawn="1"/>
        </p:nvSpPr>
        <p:spPr>
          <a:xfrm>
            <a:off x="-2" y="0"/>
            <a:ext cx="489600" cy="490255"/>
          </a:xfrm>
          <a:prstGeom prst="rect">
            <a:avLst/>
          </a:prstGeom>
          <a:solidFill>
            <a:srgbClr val="830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/>
          <p:cNvSpPr/>
          <p:nvPr userDrawn="1"/>
        </p:nvSpPr>
        <p:spPr>
          <a:xfrm>
            <a:off x="0" y="490255"/>
            <a:ext cx="489600" cy="4653245"/>
          </a:xfrm>
          <a:prstGeom prst="rect">
            <a:avLst/>
          </a:prstGeom>
          <a:solidFill>
            <a:srgbClr val="C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7848872" cy="3240360"/>
          </a:xfrm>
          <a:prstGeom prst="rect">
            <a:avLst/>
          </a:prstGeom>
        </p:spPr>
        <p:txBody>
          <a:bodyPr lIns="0" tIns="0" rIns="0" bIns="0"/>
          <a:lstStyle>
            <a:lvl1pPr marL="0" indent="0" defTabSz="468000">
              <a:buFont typeface="Arial" panose="020B0604020202020204" pitchFamily="34" charset="0"/>
              <a:buNone/>
              <a:tabLst>
                <a:tab pos="288000" algn="l"/>
              </a:tabLst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9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sida de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1" hasCustomPrompt="1"/>
          </p:nvPr>
        </p:nvSpPr>
        <p:spPr>
          <a:xfrm>
            <a:off x="4716016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-2" y="0"/>
            <a:ext cx="489600" cy="490255"/>
          </a:xfrm>
          <a:prstGeom prst="rect">
            <a:avLst/>
          </a:prstGeom>
          <a:solidFill>
            <a:srgbClr val="830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 userDrawn="1"/>
        </p:nvSpPr>
        <p:spPr>
          <a:xfrm>
            <a:off x="0" y="490255"/>
            <a:ext cx="489600" cy="4653245"/>
          </a:xfrm>
          <a:prstGeom prst="rect">
            <a:avLst/>
          </a:prstGeom>
          <a:solidFill>
            <a:srgbClr val="C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169904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sida h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-1" y="0"/>
            <a:ext cx="489600" cy="490255"/>
          </a:xfrm>
          <a:prstGeom prst="rect">
            <a:avLst/>
          </a:prstGeom>
          <a:solidFill>
            <a:srgbClr val="007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864"/>
              </a:solidFill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-1" y="490255"/>
            <a:ext cx="489600" cy="4653245"/>
          </a:xfrm>
          <a:prstGeom prst="rect">
            <a:avLst/>
          </a:prstGeom>
          <a:solidFill>
            <a:srgbClr val="00B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7848872" cy="3240360"/>
          </a:xfrm>
          <a:prstGeom prst="rect">
            <a:avLst/>
          </a:prstGeom>
        </p:spPr>
        <p:txBody>
          <a:bodyPr lIns="0" tIns="0" rIns="0" bIns="0"/>
          <a:lstStyle>
            <a:lvl1pPr marL="0" indent="0" defTabSz="468000">
              <a:buFont typeface="Arial" panose="020B0604020202020204" pitchFamily="34" charset="0"/>
              <a:buNone/>
              <a:tabLst>
                <a:tab pos="288000" algn="l"/>
              </a:tabLst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2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132991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sida de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1" hasCustomPrompt="1"/>
          </p:nvPr>
        </p:nvSpPr>
        <p:spPr>
          <a:xfrm>
            <a:off x="4716016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4" name="Rektangel 13"/>
          <p:cNvSpPr/>
          <p:nvPr userDrawn="1"/>
        </p:nvSpPr>
        <p:spPr>
          <a:xfrm>
            <a:off x="-1" y="0"/>
            <a:ext cx="489600" cy="490255"/>
          </a:xfrm>
          <a:prstGeom prst="rect">
            <a:avLst/>
          </a:prstGeom>
          <a:solidFill>
            <a:srgbClr val="007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864"/>
              </a:solidFill>
            </a:endParaRPr>
          </a:p>
        </p:txBody>
      </p:sp>
      <p:sp>
        <p:nvSpPr>
          <p:cNvPr id="15" name="Rektangel 14"/>
          <p:cNvSpPr/>
          <p:nvPr userDrawn="1"/>
        </p:nvSpPr>
        <p:spPr>
          <a:xfrm>
            <a:off x="-1" y="490255"/>
            <a:ext cx="489600" cy="4653245"/>
          </a:xfrm>
          <a:prstGeom prst="rect">
            <a:avLst/>
          </a:prstGeom>
          <a:solidFill>
            <a:srgbClr val="00B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166839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sida h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-1" y="0"/>
            <a:ext cx="489600" cy="490255"/>
          </a:xfrm>
          <a:prstGeom prst="rect">
            <a:avLst/>
          </a:prstGeom>
          <a:solidFill>
            <a:srgbClr val="FF6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864"/>
              </a:solidFill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-2" y="490255"/>
            <a:ext cx="489600" cy="4653245"/>
          </a:xfrm>
          <a:prstGeom prst="rect">
            <a:avLst/>
          </a:prstGeom>
          <a:solidFill>
            <a:srgbClr val="FF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7848872" cy="3240360"/>
          </a:xfrm>
          <a:prstGeom prst="rect">
            <a:avLst/>
          </a:prstGeom>
        </p:spPr>
        <p:txBody>
          <a:bodyPr lIns="0" tIns="0" rIns="0" bIns="0"/>
          <a:lstStyle>
            <a:lvl1pPr marL="0" indent="0" defTabSz="468000">
              <a:buFont typeface="Arial" panose="020B0604020202020204" pitchFamily="34" charset="0"/>
              <a:buNone/>
              <a:tabLst>
                <a:tab pos="288000" algn="l"/>
              </a:tabLst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2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275861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sida de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1" hasCustomPrompt="1"/>
          </p:nvPr>
        </p:nvSpPr>
        <p:spPr>
          <a:xfrm>
            <a:off x="4716016" y="1059582"/>
            <a:ext cx="3528392" cy="324036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buFont typeface="Arial" pitchFamily="34" charset="0"/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-1" y="0"/>
            <a:ext cx="489600" cy="490255"/>
          </a:xfrm>
          <a:prstGeom prst="rect">
            <a:avLst/>
          </a:prstGeom>
          <a:solidFill>
            <a:srgbClr val="FF6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864"/>
              </a:solidFill>
            </a:endParaRPr>
          </a:p>
        </p:txBody>
      </p:sp>
      <p:sp>
        <p:nvSpPr>
          <p:cNvPr id="13" name="Rektangel 12"/>
          <p:cNvSpPr/>
          <p:nvPr userDrawn="1"/>
        </p:nvSpPr>
        <p:spPr>
          <a:xfrm>
            <a:off x="-2" y="490255"/>
            <a:ext cx="489600" cy="4653245"/>
          </a:xfrm>
          <a:prstGeom prst="rect">
            <a:avLst/>
          </a:prstGeom>
          <a:solidFill>
            <a:srgbClr val="FF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129622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sida h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-1" y="0"/>
            <a:ext cx="489600" cy="490255"/>
          </a:xfrm>
          <a:prstGeom prst="rect">
            <a:avLst/>
          </a:prstGeom>
          <a:solidFill>
            <a:srgbClr val="004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864"/>
              </a:solidFill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-2" y="490255"/>
            <a:ext cx="489600" cy="4653245"/>
          </a:xfrm>
          <a:prstGeom prst="rect">
            <a:avLst/>
          </a:prstGeom>
          <a:solidFill>
            <a:srgbClr val="009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899592" y="384214"/>
            <a:ext cx="7848872" cy="57606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v-SE" dirty="0"/>
              <a:t>Skriv en rubrik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99592" y="1059582"/>
            <a:ext cx="7848872" cy="3240360"/>
          </a:xfrm>
          <a:prstGeom prst="rect">
            <a:avLst/>
          </a:prstGeom>
        </p:spPr>
        <p:txBody>
          <a:bodyPr lIns="0" tIns="0" rIns="0" bIns="0"/>
          <a:lstStyle>
            <a:lvl1pPr marL="0" indent="0" defTabSz="468000">
              <a:buFont typeface="Arial" panose="020B0604020202020204" pitchFamily="34" charset="0"/>
              <a:buNone/>
              <a:tabLst>
                <a:tab pos="288000" algn="l"/>
              </a:tabLst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Skriv en text eller infoga ett objekt genom att klicka på en av ikonerna i mitten.</a:t>
            </a:r>
          </a:p>
        </p:txBody>
      </p:sp>
      <p:sp>
        <p:nvSpPr>
          <p:cNvPr id="12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4515966"/>
            <a:ext cx="5780088" cy="412626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1000"/>
            </a:lvl1pPr>
          </a:lstStyle>
          <a:p>
            <a:pPr algn="l"/>
            <a:r>
              <a:rPr lang="sv-SE" dirty="0"/>
              <a:t>Lägg till avsändare här</a:t>
            </a:r>
          </a:p>
        </p:txBody>
      </p:sp>
    </p:spTree>
    <p:extLst>
      <p:ext uri="{BB962C8B-B14F-4D97-AF65-F5344CB8AC3E}">
        <p14:creationId xmlns:p14="http://schemas.microsoft.com/office/powerpoint/2010/main" val="70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REGION GOTLAND.wmf"/>
          <p:cNvPicPr>
            <a:picLocks noChangeAspect="1"/>
          </p:cNvPicPr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7390783" y="4388592"/>
            <a:ext cx="1396176" cy="54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2" r:id="rId2"/>
    <p:sldLayoutId id="2147483675" r:id="rId3"/>
    <p:sldLayoutId id="2147483683" r:id="rId4"/>
    <p:sldLayoutId id="2147483677" r:id="rId5"/>
    <p:sldLayoutId id="2147483684" r:id="rId6"/>
    <p:sldLayoutId id="2147483678" r:id="rId7"/>
    <p:sldLayoutId id="2147483685" r:id="rId8"/>
    <p:sldLayoutId id="2147483679" r:id="rId9"/>
    <p:sldLayoutId id="2147483686" r:id="rId10"/>
    <p:sldLayoutId id="2147483681" r:id="rId11"/>
    <p:sldLayoutId id="2147483687" r:id="rId12"/>
    <p:sldLayoutId id="2147483705" r:id="rId13"/>
    <p:sldLayoutId id="2147483706" r:id="rId14"/>
    <p:sldLayoutId id="2147483707" r:id="rId15"/>
    <p:sldLayoutId id="2147483708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tshållare för text 2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v-SE" sz="3200" dirty="0"/>
              <a:t>Gotlands beredskap </a:t>
            </a:r>
            <a:r>
              <a:rPr lang="sv-SE" sz="3200"/>
              <a:t>och civila </a:t>
            </a:r>
            <a:r>
              <a:rPr lang="sv-SE" sz="3200" dirty="0"/>
              <a:t>försvar </a:t>
            </a:r>
          </a:p>
        </p:txBody>
      </p:sp>
      <p:pic>
        <p:nvPicPr>
          <p:cNvPr id="25" name="Platshållare för bild 24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" r="241"/>
          <a:stretch>
            <a:fillRect/>
          </a:stretch>
        </p:blipFill>
        <p:spPr/>
      </p:pic>
      <p:pic>
        <p:nvPicPr>
          <p:cNvPr id="9" name="Bildobjekt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27934"/>
            <a:ext cx="1393190" cy="633095"/>
          </a:xfrm>
          <a:prstGeom prst="rect">
            <a:avLst/>
          </a:prstGeom>
        </p:spPr>
      </p:pic>
      <p:pic>
        <p:nvPicPr>
          <p:cNvPr id="12" name="Bildobjekt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54" y="4292500"/>
            <a:ext cx="1863090" cy="655955"/>
          </a:xfrm>
          <a:prstGeom prst="rect">
            <a:avLst/>
          </a:prstGeom>
        </p:spPr>
      </p:pic>
      <p:pic>
        <p:nvPicPr>
          <p:cNvPr id="30" name="Platshållare för innehåll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95486"/>
            <a:ext cx="3558837" cy="161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521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27934"/>
            <a:ext cx="1393190" cy="633095"/>
          </a:xfrm>
          <a:prstGeom prst="rect">
            <a:avLst/>
          </a:prstGeom>
        </p:spPr>
      </p:pic>
      <p:pic>
        <p:nvPicPr>
          <p:cNvPr id="12" name="Bildobjekt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54" y="4292500"/>
            <a:ext cx="1863090" cy="655955"/>
          </a:xfrm>
          <a:prstGeom prst="rect">
            <a:avLst/>
          </a:prstGeom>
        </p:spPr>
      </p:pic>
      <p:pic>
        <p:nvPicPr>
          <p:cNvPr id="30" name="Platshållare för innehåll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23478"/>
            <a:ext cx="1429808" cy="648072"/>
          </a:xfrm>
          <a:prstGeom prst="rect">
            <a:avLst/>
          </a:prstGeom>
        </p:spPr>
      </p:pic>
      <p:pic>
        <p:nvPicPr>
          <p:cNvPr id="23" name="Platshållare för bild 3">
            <a:extLst>
              <a:ext uri="{FF2B5EF4-FFF2-40B4-BE49-F238E27FC236}">
                <a16:creationId xmlns:a16="http://schemas.microsoft.com/office/drawing/2014/main" id="{79979CA9-E5D6-6526-0FE6-2E9A0C2F0B5F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12" t="6588"/>
          <a:stretch/>
        </p:blipFill>
        <p:spPr>
          <a:xfrm>
            <a:off x="586068" y="339259"/>
            <a:ext cx="6732588" cy="3821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5696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27934"/>
            <a:ext cx="1393190" cy="633095"/>
          </a:xfrm>
          <a:prstGeom prst="rect">
            <a:avLst/>
          </a:prstGeom>
        </p:spPr>
      </p:pic>
      <p:pic>
        <p:nvPicPr>
          <p:cNvPr id="12" name="Bildobjekt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54" y="4292500"/>
            <a:ext cx="1863090" cy="655955"/>
          </a:xfrm>
          <a:prstGeom prst="rect">
            <a:avLst/>
          </a:prstGeom>
        </p:spPr>
      </p:pic>
      <p:pic>
        <p:nvPicPr>
          <p:cNvPr id="30" name="Platshållare för innehåll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23478"/>
            <a:ext cx="1429808" cy="648072"/>
          </a:xfrm>
          <a:prstGeom prst="rect">
            <a:avLst/>
          </a:prstGeom>
        </p:spPr>
      </p:pic>
      <p:pic>
        <p:nvPicPr>
          <p:cNvPr id="8" name="Platshållare för bild 11">
            <a:extLst>
              <a:ext uri="{FF2B5EF4-FFF2-40B4-BE49-F238E27FC236}">
                <a16:creationId xmlns:a16="http://schemas.microsoft.com/office/drawing/2014/main" id="{AE585838-967A-B507-0ADC-C3A5E8C793A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1" t="6091" r="6607" b="8314"/>
          <a:stretch/>
        </p:blipFill>
        <p:spPr>
          <a:xfrm>
            <a:off x="621599" y="129923"/>
            <a:ext cx="6614698" cy="370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23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27934"/>
            <a:ext cx="1393190" cy="633095"/>
          </a:xfrm>
          <a:prstGeom prst="rect">
            <a:avLst/>
          </a:prstGeom>
        </p:spPr>
      </p:pic>
      <p:pic>
        <p:nvPicPr>
          <p:cNvPr id="12" name="Bildobjekt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54" y="4292500"/>
            <a:ext cx="1863090" cy="655955"/>
          </a:xfrm>
          <a:prstGeom prst="rect">
            <a:avLst/>
          </a:prstGeom>
        </p:spPr>
      </p:pic>
      <p:pic>
        <p:nvPicPr>
          <p:cNvPr id="30" name="Platshållare för innehåll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23478"/>
            <a:ext cx="1429808" cy="648072"/>
          </a:xfrm>
          <a:prstGeom prst="rect">
            <a:avLst/>
          </a:prstGeom>
        </p:spPr>
      </p:pic>
      <p:pic>
        <p:nvPicPr>
          <p:cNvPr id="8" name="Platshållare för innehåll 4">
            <a:extLst>
              <a:ext uri="{FF2B5EF4-FFF2-40B4-BE49-F238E27FC236}">
                <a16:creationId xmlns:a16="http://schemas.microsoft.com/office/drawing/2014/main" id="{E23FECC5-0B29-5698-97C5-68046A88E75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411" t="6577" r="4672" b="10819"/>
          <a:stretch/>
        </p:blipFill>
        <p:spPr>
          <a:xfrm>
            <a:off x="539552" y="123478"/>
            <a:ext cx="6696744" cy="3528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27934"/>
            <a:ext cx="1393190" cy="633095"/>
          </a:xfrm>
          <a:prstGeom prst="rect">
            <a:avLst/>
          </a:prstGeom>
        </p:spPr>
      </p:pic>
      <p:pic>
        <p:nvPicPr>
          <p:cNvPr id="12" name="Bildobjekt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54" y="4292500"/>
            <a:ext cx="1863090" cy="655955"/>
          </a:xfrm>
          <a:prstGeom prst="rect">
            <a:avLst/>
          </a:prstGeom>
        </p:spPr>
      </p:pic>
      <p:pic>
        <p:nvPicPr>
          <p:cNvPr id="30" name="Platshållare för innehåll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23478"/>
            <a:ext cx="1429808" cy="648072"/>
          </a:xfrm>
          <a:prstGeom prst="rect">
            <a:avLst/>
          </a:prstGeom>
        </p:spPr>
      </p:pic>
      <p:pic>
        <p:nvPicPr>
          <p:cNvPr id="8" name="Platshållare för innehåll 4">
            <a:extLst>
              <a:ext uri="{FF2B5EF4-FFF2-40B4-BE49-F238E27FC236}">
                <a16:creationId xmlns:a16="http://schemas.microsoft.com/office/drawing/2014/main" id="{22286A92-4171-1852-1331-EDDD5207E5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0704" y="860056"/>
            <a:ext cx="8041424" cy="3312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304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EB9358-60A2-2F85-C394-4C38E69F4C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9592" y="411510"/>
            <a:ext cx="7848872" cy="3240360"/>
          </a:xfrm>
        </p:spPr>
        <p:txBody>
          <a:bodyPr/>
          <a:lstStyle/>
          <a:p>
            <a:pPr algn="ctr"/>
            <a:r>
              <a:rPr lang="sv-SE" sz="3200" dirty="0"/>
              <a:t>Vill du veta mer om Stark socken? </a:t>
            </a:r>
          </a:p>
          <a:p>
            <a:pPr algn="ctr"/>
            <a:r>
              <a:rPr lang="sv-SE" sz="3200" dirty="0"/>
              <a:t>Titta in på hemsidan</a:t>
            </a:r>
          </a:p>
          <a:p>
            <a:pPr algn="ctr"/>
            <a:r>
              <a:rPr lang="sv-SE" sz="4800" dirty="0"/>
              <a:t>gotland.se/starksocken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Där finns information kring upplägg, anmälningsförfarande </a:t>
            </a:r>
            <a:r>
              <a:rPr lang="sv-SE" sz="2000"/>
              <a:t>samt en </a:t>
            </a:r>
            <a:r>
              <a:rPr lang="sv-SE" sz="2000" dirty="0"/>
              <a:t>verktygslåda med länkar, tips och annat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B9A8C80-0EF0-5A78-64AD-381DA09FF1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27934"/>
            <a:ext cx="1393190" cy="633095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C3D32296-6872-3B62-8635-666CD5FCA6C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54" y="4292500"/>
            <a:ext cx="1863090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51477"/>
      </p:ext>
    </p:extLst>
  </p:cSld>
  <p:clrMapOvr>
    <a:masterClrMapping/>
  </p:clrMapOvr>
</p:sld>
</file>

<file path=ppt/theme/theme1.xml><?xml version="1.0" encoding="utf-8"?>
<a:theme xmlns:a="http://schemas.openxmlformats.org/drawingml/2006/main" name="rg_mall_liggande_16x9">
  <a:themeElements>
    <a:clrScheme name="RG Region Gotland">
      <a:dk1>
        <a:srgbClr val="7F7F7F"/>
      </a:dk1>
      <a:lt1>
        <a:srgbClr val="FFFFFF"/>
      </a:lt1>
      <a:dk2>
        <a:srgbClr val="464646"/>
      </a:dk2>
      <a:lt2>
        <a:srgbClr val="DCDCDC"/>
      </a:lt2>
      <a:accent1>
        <a:srgbClr val="067265"/>
      </a:accent1>
      <a:accent2>
        <a:srgbClr val="004B87"/>
      </a:accent2>
      <a:accent3>
        <a:srgbClr val="830065"/>
      </a:accent3>
      <a:accent4>
        <a:srgbClr val="FF671F"/>
      </a:accent4>
      <a:accent5>
        <a:srgbClr val="DC071B"/>
      </a:accent5>
      <a:accent6>
        <a:srgbClr val="06AC39"/>
      </a:accent6>
      <a:hlink>
        <a:srgbClr val="0074A5"/>
      </a:hlink>
      <a:folHlink>
        <a:srgbClr val="9B293C"/>
      </a:folHlink>
    </a:clrScheme>
    <a:fontScheme name="RegionGotlandPP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0" tIns="0" rIns="0" bIns="0" rtlCol="0" anchor="b" anchorCtr="0">
        <a:norm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05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g_16_9_mall.potx" id="{6C0FB804-A127-4C64-91DD-066B6FB8480D}" vid="{C1B50B18-35BD-4639-B5F0-E70D577A499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43F8EB6D7EE246A827502BEAE7A3EB" ma:contentTypeVersion="15" ma:contentTypeDescription="Skapa ett nytt dokument." ma:contentTypeScope="" ma:versionID="2e8369bb39147c290be695b65d867b04">
  <xsd:schema xmlns:xsd="http://www.w3.org/2001/XMLSchema" xmlns:xs="http://www.w3.org/2001/XMLSchema" xmlns:p="http://schemas.microsoft.com/office/2006/metadata/properties" xmlns:ns2="ceeca798-30b0-4047-953b-57d49e0ae9f9" xmlns:ns3="bc40ce0d-e2a5-4f26-aa09-cec947c665c3" targetNamespace="http://schemas.microsoft.com/office/2006/metadata/properties" ma:root="true" ma:fieldsID="3336f01712afa52607da3dd1ea411990" ns2:_="" ns3:_="">
    <xsd:import namespace="ceeca798-30b0-4047-953b-57d49e0ae9f9"/>
    <xsd:import namespace="bc40ce0d-e2a5-4f26-aa09-cec947c665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ca798-30b0-4047-953b-57d49e0ae9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5b242e9b-2841-42ae-884b-548b5f8b78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40ce0d-e2a5-4f26-aa09-cec947c665c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c9e944b-b061-496a-b114-d9b050651ce3}" ma:internalName="TaxCatchAll" ma:showField="CatchAllData" ma:web="bc40ce0d-e2a5-4f26-aa09-cec947c665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eeca798-30b0-4047-953b-57d49e0ae9f9">
      <Terms xmlns="http://schemas.microsoft.com/office/infopath/2007/PartnerControls"/>
    </lcf76f155ced4ddcb4097134ff3c332f>
    <TaxCatchAll xmlns="bc40ce0d-e2a5-4f26-aa09-cec947c665c3" xsi:nil="true"/>
  </documentManagement>
</p:properties>
</file>

<file path=customXml/itemProps1.xml><?xml version="1.0" encoding="utf-8"?>
<ds:datastoreItem xmlns:ds="http://schemas.openxmlformats.org/officeDocument/2006/customXml" ds:itemID="{B39726C6-F7C7-457D-9650-C1126A0E2884}"/>
</file>

<file path=customXml/itemProps2.xml><?xml version="1.0" encoding="utf-8"?>
<ds:datastoreItem xmlns:ds="http://schemas.openxmlformats.org/officeDocument/2006/customXml" ds:itemID="{E8568F93-F9C8-4483-A2BD-2D06134772EC}"/>
</file>

<file path=customXml/itemProps3.xml><?xml version="1.0" encoding="utf-8"?>
<ds:datastoreItem xmlns:ds="http://schemas.openxmlformats.org/officeDocument/2006/customXml" ds:itemID="{0551846E-BAD9-4FDC-91A9-F24D86275D5D}"/>
</file>

<file path=docProps/app.xml><?xml version="1.0" encoding="utf-8"?>
<Properties xmlns="http://schemas.openxmlformats.org/officeDocument/2006/extended-properties" xmlns:vt="http://schemas.openxmlformats.org/officeDocument/2006/docPropsVTypes">
  <Template>rg_16_9_mall</Template>
  <TotalTime>2003</TotalTime>
  <Words>38</Words>
  <Application>Microsoft Office PowerPoint</Application>
  <PresentationFormat>Bildspel på skärmen (16:9)</PresentationFormat>
  <Paragraphs>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8" baseType="lpstr">
      <vt:lpstr>Arial</vt:lpstr>
      <vt:lpstr>rg_mall_liggande_16x9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Region Gotland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Barbro Engström</dc:creator>
  <cp:lastModifiedBy>Mona Nylund</cp:lastModifiedBy>
  <cp:revision>14</cp:revision>
  <cp:lastPrinted>2019-03-29T14:01:19Z</cp:lastPrinted>
  <dcterms:created xsi:type="dcterms:W3CDTF">2024-10-22T14:06:39Z</dcterms:created>
  <dcterms:modified xsi:type="dcterms:W3CDTF">2024-11-14T09:14:20Z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0x0101002643F8EB6D7EE246A827502BEAE7A3EB</vt:lpwstr>
  </property>
</Properties>
</file>