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1" r:id="rId4"/>
    <p:sldId id="280" r:id="rId5"/>
    <p:sldId id="277" r:id="rId6"/>
    <p:sldId id="279" r:id="rId7"/>
    <p:sldId id="258" r:id="rId8"/>
  </p:sldIdLst>
  <p:sldSz cx="134397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xmlns="" id="{ECE17A86-A5F2-4B81-8D6E-957AA3B9423F}"/>
              </a:ext>
            </a:extLst>
          </p:cNvPr>
          <p:cNvSpPr/>
          <p:nvPr userDrawn="1"/>
        </p:nvSpPr>
        <p:spPr>
          <a:xfrm>
            <a:off x="4" y="4"/>
            <a:ext cx="13439775" cy="7559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63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07987" y="1657229"/>
            <a:ext cx="11423809" cy="2631887"/>
          </a:xfrm>
        </p:spPr>
        <p:txBody>
          <a:bodyPr anchor="b"/>
          <a:lstStyle>
            <a:lvl1pPr algn="ctr">
              <a:lnSpc>
                <a:spcPts val="11062"/>
              </a:lnSpc>
              <a:defRPr sz="8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66554" y="4373988"/>
            <a:ext cx="11481087" cy="798847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640">
                <a:solidFill>
                  <a:schemeClr val="bg1"/>
                </a:solidFill>
              </a:defRPr>
            </a:lvl1pPr>
            <a:lvl2pPr marL="633422" indent="0" algn="ctr">
              <a:buNone/>
              <a:defRPr sz="2772"/>
            </a:lvl2pPr>
            <a:lvl3pPr marL="1266841" indent="0" algn="ctr">
              <a:buNone/>
              <a:defRPr sz="2494"/>
            </a:lvl3pPr>
            <a:lvl4pPr marL="1900262" indent="0" algn="ctr">
              <a:buNone/>
              <a:defRPr sz="2217"/>
            </a:lvl4pPr>
            <a:lvl5pPr marL="2533682" indent="0" algn="ctr">
              <a:buNone/>
              <a:defRPr sz="2217"/>
            </a:lvl5pPr>
            <a:lvl6pPr marL="3167105" indent="0" algn="ctr">
              <a:buNone/>
              <a:defRPr sz="2217"/>
            </a:lvl6pPr>
            <a:lvl7pPr marL="3800523" indent="0" algn="ctr">
              <a:buNone/>
              <a:defRPr sz="2217"/>
            </a:lvl7pPr>
            <a:lvl8pPr marL="4433946" indent="0" algn="ctr">
              <a:buNone/>
              <a:defRPr sz="2217"/>
            </a:lvl8pPr>
            <a:lvl9pPr marL="5067364" indent="0" algn="ctr">
              <a:buNone/>
              <a:defRPr sz="2217"/>
            </a:lvl9pPr>
          </a:lstStyle>
          <a:p>
            <a:r>
              <a:rPr lang="sv-SE" dirty="0"/>
              <a:t>Underrubrik och datum</a:t>
            </a:r>
            <a:endParaRPr lang="en-US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DC99D04D-BE4E-4250-B4D0-95D54D67C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53" y="6024686"/>
            <a:ext cx="2552400" cy="12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8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>
            <a:extLst>
              <a:ext uri="{FF2B5EF4-FFF2-40B4-BE49-F238E27FC236}">
                <a16:creationId xmlns:a16="http://schemas.microsoft.com/office/drawing/2014/main" xmlns="" id="{E1F87F13-9B91-4856-9CC3-A34E73C61A59}"/>
              </a:ext>
            </a:extLst>
          </p:cNvPr>
          <p:cNvSpPr/>
          <p:nvPr userDrawn="1"/>
        </p:nvSpPr>
        <p:spPr>
          <a:xfrm>
            <a:off x="4" y="4"/>
            <a:ext cx="13439775" cy="7559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63"/>
          </a:p>
        </p:txBody>
      </p:sp>
      <p:pic>
        <p:nvPicPr>
          <p:cNvPr id="24" name="Bildobjekt 23">
            <a:extLst>
              <a:ext uri="{FF2B5EF4-FFF2-40B4-BE49-F238E27FC236}">
                <a16:creationId xmlns:a16="http://schemas.microsoft.com/office/drawing/2014/main" xmlns="" id="{DC99D04D-BE4E-4250-B4D0-95D54D67C8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53" y="6024686"/>
            <a:ext cx="2552400" cy="1241708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191" y="1386840"/>
            <a:ext cx="3916218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dobjekt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100" y="1396033"/>
            <a:ext cx="3949700" cy="406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FDD3BECE-124A-4AE1-B7AD-7CEC645758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100"/>
            <a:ext cx="13439775" cy="75594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07987" y="1667389"/>
            <a:ext cx="11423809" cy="2631887"/>
          </a:xfrm>
        </p:spPr>
        <p:txBody>
          <a:bodyPr anchor="b"/>
          <a:lstStyle>
            <a:lvl1pPr algn="ctr">
              <a:lnSpc>
                <a:spcPts val="11062"/>
              </a:lnSpc>
              <a:defRPr sz="88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EDF74B51-E0B8-4DB3-96B8-1CF633E1C8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6554" y="4384148"/>
            <a:ext cx="11481087" cy="798847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640">
                <a:solidFill>
                  <a:schemeClr val="tx1"/>
                </a:solidFill>
              </a:defRPr>
            </a:lvl1pPr>
            <a:lvl2pPr marL="633422" indent="0" algn="ctr">
              <a:buNone/>
              <a:defRPr sz="2772"/>
            </a:lvl2pPr>
            <a:lvl3pPr marL="1266841" indent="0" algn="ctr">
              <a:buNone/>
              <a:defRPr sz="2494"/>
            </a:lvl3pPr>
            <a:lvl4pPr marL="1900262" indent="0" algn="ctr">
              <a:buNone/>
              <a:defRPr sz="2217"/>
            </a:lvl4pPr>
            <a:lvl5pPr marL="2533682" indent="0" algn="ctr">
              <a:buNone/>
              <a:defRPr sz="2217"/>
            </a:lvl5pPr>
            <a:lvl6pPr marL="3167105" indent="0" algn="ctr">
              <a:buNone/>
              <a:defRPr sz="2217"/>
            </a:lvl6pPr>
            <a:lvl7pPr marL="3800523" indent="0" algn="ctr">
              <a:buNone/>
              <a:defRPr sz="2217"/>
            </a:lvl7pPr>
            <a:lvl8pPr marL="4433946" indent="0" algn="ctr">
              <a:buNone/>
              <a:defRPr sz="2217"/>
            </a:lvl8pPr>
            <a:lvl9pPr marL="5067364" indent="0" algn="ctr">
              <a:buNone/>
              <a:defRPr sz="2217"/>
            </a:lvl9pPr>
          </a:lstStyle>
          <a:p>
            <a:r>
              <a:rPr lang="sv-SE"/>
              <a:t>Underrubrik och datum</a:t>
            </a:r>
            <a:endParaRPr lang="en-US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3620A284-0EAC-4F93-A00D-5E76BB8404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220" y="6024684"/>
            <a:ext cx="2552400" cy="12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5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07987" y="1667389"/>
            <a:ext cx="11423809" cy="2631887"/>
          </a:xfrm>
        </p:spPr>
        <p:txBody>
          <a:bodyPr anchor="b"/>
          <a:lstStyle>
            <a:lvl1pPr algn="ctr">
              <a:lnSpc>
                <a:spcPts val="11062"/>
              </a:lnSpc>
              <a:defRPr sz="88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20269E2B-5E6D-4A38-9E8A-1306A41465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66554" y="4384148"/>
            <a:ext cx="11481087" cy="798847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640">
                <a:solidFill>
                  <a:schemeClr val="tx1"/>
                </a:solidFill>
              </a:defRPr>
            </a:lvl1pPr>
            <a:lvl2pPr marL="633422" indent="0" algn="ctr">
              <a:buNone/>
              <a:defRPr sz="2772"/>
            </a:lvl2pPr>
            <a:lvl3pPr marL="1266841" indent="0" algn="ctr">
              <a:buNone/>
              <a:defRPr sz="2494"/>
            </a:lvl3pPr>
            <a:lvl4pPr marL="1900262" indent="0" algn="ctr">
              <a:buNone/>
              <a:defRPr sz="2217"/>
            </a:lvl4pPr>
            <a:lvl5pPr marL="2533682" indent="0" algn="ctr">
              <a:buNone/>
              <a:defRPr sz="2217"/>
            </a:lvl5pPr>
            <a:lvl6pPr marL="3167105" indent="0" algn="ctr">
              <a:buNone/>
              <a:defRPr sz="2217"/>
            </a:lvl6pPr>
            <a:lvl7pPr marL="3800523" indent="0" algn="ctr">
              <a:buNone/>
              <a:defRPr sz="2217"/>
            </a:lvl7pPr>
            <a:lvl8pPr marL="4433946" indent="0" algn="ctr">
              <a:buNone/>
              <a:defRPr sz="2217"/>
            </a:lvl8pPr>
            <a:lvl9pPr marL="5067364" indent="0" algn="ctr">
              <a:buNone/>
              <a:defRPr sz="2217"/>
            </a:lvl9pPr>
          </a:lstStyle>
          <a:p>
            <a:r>
              <a:rPr lang="sv-SE"/>
              <a:t>Underrubrik och datum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87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5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8523" y="2945002"/>
            <a:ext cx="3669544" cy="3512128"/>
          </a:xfrm>
        </p:spPr>
        <p:txBody>
          <a:bodyPr/>
          <a:lstStyle>
            <a:lvl1pPr marL="303280" indent="-303280">
              <a:lnSpc>
                <a:spcPts val="3771"/>
              </a:lnSpc>
              <a:defRPr sz="2263"/>
            </a:lvl1pPr>
            <a:lvl2pPr>
              <a:lnSpc>
                <a:spcPts val="2413"/>
              </a:lnSpc>
              <a:defRPr sz="2011"/>
            </a:lvl2pPr>
            <a:lvl3pPr>
              <a:lnSpc>
                <a:spcPts val="2413"/>
              </a:lnSpc>
              <a:defRPr sz="2011"/>
            </a:lvl3pPr>
            <a:lvl4pPr>
              <a:lnSpc>
                <a:spcPts val="2413"/>
              </a:lnSpc>
              <a:defRPr sz="2011"/>
            </a:lvl4pPr>
            <a:lvl5pPr>
              <a:lnSpc>
                <a:spcPts val="2413"/>
              </a:lnSpc>
              <a:defRPr sz="2011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0" name="Platshållare för diagram 9">
            <a:extLst>
              <a:ext uri="{FF2B5EF4-FFF2-40B4-BE49-F238E27FC236}">
                <a16:creationId xmlns:a16="http://schemas.microsoft.com/office/drawing/2014/main" xmlns="" id="{2852A404-57A0-46B8-83DD-93266FC1E68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974148" y="2045703"/>
            <a:ext cx="4898983" cy="3970338"/>
          </a:xfrm>
        </p:spPr>
        <p:txBody>
          <a:bodyPr/>
          <a:lstStyle>
            <a:lvl1pPr marL="0" indent="0" algn="ctr">
              <a:buFontTx/>
              <a:buNone/>
              <a:defRPr sz="2263"/>
            </a:lvl1pPr>
          </a:lstStyle>
          <a:p>
            <a:r>
              <a:rPr lang="sv-SE" smtClean="0"/>
              <a:t>Klicka på ikonen för att lägga till ett diagram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485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</a:t>
            </a:r>
            <a:endParaRPr lang="en-US" dirty="0"/>
          </a:p>
        </p:txBody>
      </p:sp>
      <p:sp>
        <p:nvSpPr>
          <p:cNvPr id="10" name="Platshållare för diagram 9">
            <a:extLst>
              <a:ext uri="{FF2B5EF4-FFF2-40B4-BE49-F238E27FC236}">
                <a16:creationId xmlns:a16="http://schemas.microsoft.com/office/drawing/2014/main" xmlns="" id="{2852A404-57A0-46B8-83DD-93266FC1E68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37892" y="1901324"/>
            <a:ext cx="11599807" cy="3970338"/>
          </a:xfrm>
        </p:spPr>
        <p:txBody>
          <a:bodyPr/>
          <a:lstStyle>
            <a:lvl1pPr marL="0" indent="0" algn="ctr">
              <a:buFontTx/>
              <a:buNone/>
              <a:defRPr sz="2263"/>
            </a:lvl1pPr>
          </a:lstStyle>
          <a:p>
            <a:r>
              <a:rPr lang="sv-SE" smtClean="0"/>
              <a:t>Klicka på ikonen för att lägga till ett diagram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4943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,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9159" y="2908913"/>
            <a:ext cx="3669544" cy="2962505"/>
          </a:xfrm>
        </p:spPr>
        <p:txBody>
          <a:bodyPr/>
          <a:lstStyle>
            <a:lvl1pPr marL="303280" indent="-303280">
              <a:lnSpc>
                <a:spcPts val="3771"/>
              </a:lnSpc>
              <a:defRPr sz="2263"/>
            </a:lvl1pPr>
            <a:lvl2pPr>
              <a:lnSpc>
                <a:spcPts val="2413"/>
              </a:lnSpc>
              <a:defRPr sz="2011"/>
            </a:lvl2pPr>
            <a:lvl3pPr>
              <a:lnSpc>
                <a:spcPts val="2413"/>
              </a:lnSpc>
              <a:defRPr sz="2011"/>
            </a:lvl3pPr>
            <a:lvl4pPr>
              <a:lnSpc>
                <a:spcPts val="2413"/>
              </a:lnSpc>
              <a:defRPr sz="2011"/>
            </a:lvl4pPr>
            <a:lvl5pPr>
              <a:lnSpc>
                <a:spcPts val="2413"/>
              </a:lnSpc>
              <a:defRPr sz="2011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xmlns="" id="{2023F797-0A9E-416A-AB05-626D5BBF97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96634" y="2081213"/>
            <a:ext cx="4855082" cy="3765550"/>
          </a:xfrm>
          <a:solidFill>
            <a:schemeClr val="tx1">
              <a:lumMod val="50000"/>
              <a:lumOff val="50000"/>
            </a:schemeClr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92000"/>
          <a:lstStyle>
            <a:lvl1pPr marL="0" indent="0" algn="ctr">
              <a:buFontTx/>
              <a:buNone/>
              <a:defRPr sz="2514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606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,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04389" y="2090759"/>
            <a:ext cx="3669544" cy="3612211"/>
          </a:xfrm>
        </p:spPr>
        <p:txBody>
          <a:bodyPr/>
          <a:lstStyle>
            <a:lvl1pPr marL="0" indent="0">
              <a:lnSpc>
                <a:spcPts val="3771"/>
              </a:lnSpc>
              <a:buFontTx/>
              <a:buNone/>
              <a:defRPr sz="2263" b="1"/>
            </a:lvl1pPr>
            <a:lvl2pPr marL="287318" indent="-287318">
              <a:lnSpc>
                <a:spcPts val="3771"/>
              </a:lnSpc>
              <a:buFont typeface="Verdana" panose="020B0604030504040204" pitchFamily="34" charset="0"/>
              <a:buChar char="•"/>
              <a:defRPr sz="2263"/>
            </a:lvl2pPr>
            <a:lvl3pPr marL="558674" indent="-271356">
              <a:lnSpc>
                <a:spcPts val="2413"/>
              </a:lnSpc>
              <a:buFont typeface="Verdana" panose="020B0604030504040204" pitchFamily="34" charset="0"/>
              <a:buChar char="–"/>
              <a:defRPr sz="2011"/>
            </a:lvl3pPr>
            <a:lvl4pPr marL="786134" indent="-227460">
              <a:lnSpc>
                <a:spcPts val="2413"/>
              </a:lnSpc>
              <a:buFont typeface="Verdana" panose="020B0604030504040204" pitchFamily="34" charset="0"/>
              <a:buChar char="•"/>
              <a:defRPr sz="2011"/>
            </a:lvl4pPr>
            <a:lvl5pPr marL="1013593" indent="-227460">
              <a:lnSpc>
                <a:spcPts val="2413"/>
              </a:lnSpc>
              <a:defRPr sz="2011"/>
            </a:lvl5pPr>
          </a:lstStyle>
          <a:p>
            <a:pPr lvl="0"/>
            <a:r>
              <a:rPr lang="sv-SE"/>
              <a:t>Rubrik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Platshållare för bild 6">
            <a:extLst>
              <a:ext uri="{FF2B5EF4-FFF2-40B4-BE49-F238E27FC236}">
                <a16:creationId xmlns:a16="http://schemas.microsoft.com/office/drawing/2014/main" xmlns="" id="{1C8562C0-2348-4E35-B9C1-31868D4CC8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98536" y="2285871"/>
            <a:ext cx="3991063" cy="3095426"/>
          </a:xfrm>
          <a:solidFill>
            <a:schemeClr val="tx1">
              <a:lumMod val="50000"/>
              <a:lumOff val="50000"/>
            </a:schemeClr>
          </a:solidFill>
          <a:ln w="127000">
            <a:solidFill>
              <a:schemeClr val="bg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92000"/>
          <a:lstStyle>
            <a:lvl1pPr marL="0" indent="0" algn="ctr">
              <a:buFontTx/>
              <a:buNone/>
              <a:defRPr sz="2514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966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826" y="2307329"/>
            <a:ext cx="10596279" cy="3512128"/>
          </a:xfrm>
        </p:spPr>
        <p:txBody>
          <a:bodyPr/>
          <a:lstStyle>
            <a:lvl1pPr marL="0" indent="0">
              <a:lnSpc>
                <a:spcPts val="4400"/>
              </a:lnSpc>
              <a:buFontTx/>
              <a:buNone/>
              <a:defRPr sz="2514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8420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6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516785"/>
            <a:ext cx="11591806" cy="969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Rubrik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1993" y="2379518"/>
            <a:ext cx="9760342" cy="35121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xmlns="" id="{3620A284-0EAC-4F93-A00D-5E76BB84041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220" y="6024684"/>
            <a:ext cx="2552400" cy="124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029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2" r:id="rId4"/>
    <p:sldLayoutId id="2147483666" r:id="rId5"/>
    <p:sldLayoutId id="2147483667" r:id="rId6"/>
    <p:sldLayoutId id="2147483668" r:id="rId7"/>
    <p:sldLayoutId id="2147483665" r:id="rId8"/>
    <p:sldLayoutId id="2147483669" r:id="rId9"/>
    <p:sldLayoutId id="2147483671" r:id="rId10"/>
    <p:sldLayoutId id="2147483670" r:id="rId11"/>
  </p:sldLayoutIdLst>
  <p:txStyles>
    <p:titleStyle>
      <a:lvl1pPr algn="ctr" defTabSz="1266841" rtl="0" eaLnBrk="1" latinLnBrk="0" hangingPunct="1">
        <a:lnSpc>
          <a:spcPct val="100000"/>
        </a:lnSpc>
        <a:spcBef>
          <a:spcPct val="0"/>
        </a:spcBef>
        <a:buNone/>
        <a:defRPr sz="5657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53162" indent="-353162" algn="l" defTabSz="1266841" rtl="0" eaLnBrk="1" latinLnBrk="0" hangingPunct="1">
        <a:lnSpc>
          <a:spcPts val="5028"/>
        </a:lnSpc>
        <a:spcBef>
          <a:spcPts val="0"/>
        </a:spcBef>
        <a:buSzPct val="90000"/>
        <a:buFont typeface="Verdana" panose="020B0604030504040204" pitchFamily="34" charset="0"/>
        <a:buChar char="•"/>
        <a:defRPr sz="3268" kern="1200">
          <a:solidFill>
            <a:schemeClr val="tx1"/>
          </a:solidFill>
          <a:latin typeface="+mn-lt"/>
          <a:ea typeface="+mn-ea"/>
          <a:cs typeface="+mn-cs"/>
        </a:defRPr>
      </a:lvl1pPr>
      <a:lvl2pPr marL="950130" indent="-316710" algn="l" defTabSz="1266841" rtl="0" eaLnBrk="1" latinLnBrk="0" hangingPunct="1">
        <a:lnSpc>
          <a:spcPts val="5028"/>
        </a:lnSpc>
        <a:spcBef>
          <a:spcPts val="0"/>
        </a:spcBef>
        <a:buFont typeface="Verdana" panose="020B0604030504040204" pitchFamily="34" charset="0"/>
        <a:buChar char="–"/>
        <a:defRPr sz="2765" kern="1200">
          <a:solidFill>
            <a:schemeClr val="tx1"/>
          </a:solidFill>
          <a:latin typeface="+mn-lt"/>
          <a:ea typeface="+mn-ea"/>
          <a:cs typeface="+mn-cs"/>
        </a:defRPr>
      </a:lvl2pPr>
      <a:lvl3pPr marL="1583552" indent="-316710" algn="l" defTabSz="1266841" rtl="0" eaLnBrk="1" latinLnBrk="0" hangingPunct="1">
        <a:lnSpc>
          <a:spcPts val="4525"/>
        </a:lnSpc>
        <a:spcBef>
          <a:spcPts val="0"/>
        </a:spcBef>
        <a:buFont typeface="Verdana" panose="020B0604030504040204" pitchFamily="34" charset="0"/>
        <a:buChar char="•"/>
        <a:defRPr sz="2514" kern="1200">
          <a:solidFill>
            <a:schemeClr val="tx1"/>
          </a:solidFill>
          <a:latin typeface="+mn-lt"/>
          <a:ea typeface="+mn-ea"/>
          <a:cs typeface="+mn-cs"/>
        </a:defRPr>
      </a:lvl3pPr>
      <a:lvl4pPr marL="2216972" indent="-316710" algn="l" defTabSz="1266841" rtl="0" eaLnBrk="1" latinLnBrk="0" hangingPunct="1">
        <a:lnSpc>
          <a:spcPts val="4022"/>
        </a:lnSpc>
        <a:spcBef>
          <a:spcPts val="0"/>
        </a:spcBef>
        <a:buFont typeface="Verdana" panose="020B0604030504040204" pitchFamily="34" charset="0"/>
        <a:buChar char="–"/>
        <a:defRPr sz="2263" kern="1200">
          <a:solidFill>
            <a:schemeClr val="tx1"/>
          </a:solidFill>
          <a:latin typeface="+mn-lt"/>
          <a:ea typeface="+mn-ea"/>
          <a:cs typeface="+mn-cs"/>
        </a:defRPr>
      </a:lvl4pPr>
      <a:lvl5pPr marL="2850393" indent="-316710" algn="l" defTabSz="1266841" rtl="0" eaLnBrk="1" latinLnBrk="0" hangingPunct="1">
        <a:lnSpc>
          <a:spcPts val="4022"/>
        </a:lnSpc>
        <a:spcBef>
          <a:spcPts val="0"/>
        </a:spcBef>
        <a:buFont typeface="Verdana" panose="020B0604030504040204" pitchFamily="34" charset="0"/>
        <a:buChar char="–"/>
        <a:defRPr sz="2263" kern="1200">
          <a:solidFill>
            <a:schemeClr val="tx1"/>
          </a:solidFill>
          <a:latin typeface="+mn-lt"/>
          <a:ea typeface="+mn-ea"/>
          <a:cs typeface="+mn-cs"/>
        </a:defRPr>
      </a:lvl5pPr>
      <a:lvl6pPr marL="3483814" indent="-316710" algn="l" defTabSz="1266841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6pPr>
      <a:lvl7pPr marL="4117234" indent="-316710" algn="l" defTabSz="1266841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7pPr>
      <a:lvl8pPr marL="4750654" indent="-316710" algn="l" defTabSz="1266841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8pPr>
      <a:lvl9pPr marL="5384075" indent="-316710" algn="l" defTabSz="1266841" rtl="0" eaLnBrk="1" latinLnBrk="0" hangingPunct="1">
        <a:lnSpc>
          <a:spcPct val="90000"/>
        </a:lnSpc>
        <a:spcBef>
          <a:spcPts val="693"/>
        </a:spcBef>
        <a:buFont typeface="Arial" panose="020B0604020202020204" pitchFamily="34" charset="0"/>
        <a:buChar char="•"/>
        <a:defRPr sz="2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1pPr>
      <a:lvl2pPr marL="633422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2pPr>
      <a:lvl3pPr marL="1266841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3pPr>
      <a:lvl4pPr marL="1900262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4pPr>
      <a:lvl5pPr marL="2533682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5pPr>
      <a:lvl6pPr marL="3167105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6pPr>
      <a:lvl7pPr marL="3800523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7pPr>
      <a:lvl8pPr marL="4433946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8pPr>
      <a:lvl9pPr marL="5067364" algn="l" defTabSz="1266841" rtl="0" eaLnBrk="1" latinLnBrk="0" hangingPunct="1">
        <a:defRPr sz="2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84" userDrawn="1">
          <p15:clr>
            <a:srgbClr val="F26B43"/>
          </p15:clr>
        </p15:guide>
        <p15:guide id="2" pos="4232" userDrawn="1">
          <p15:clr>
            <a:srgbClr val="F26B43"/>
          </p15:clr>
        </p15:guide>
        <p15:guide id="3" orient="horz" pos="6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6E4D5A5-65DF-4533-B567-297806884F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 smtClean="0">
                <a:latin typeface="+mn-lt"/>
              </a:rPr>
              <a:t>Det öppna Skåne 2030</a:t>
            </a:r>
            <a:endParaRPr lang="sv-SE" b="1" dirty="0">
              <a:latin typeface="+mn-lt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75D3DC3F-8B54-407D-B458-64A0BA1B5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Bygdegårdarna i Skåne, 5 april 2020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b="1" dirty="0">
                <a:latin typeface="+mn-lt"/>
              </a:rPr>
              <a:t>E</a:t>
            </a:r>
            <a:r>
              <a:rPr lang="sv-SE" sz="4800" b="1" dirty="0" smtClean="0">
                <a:latin typeface="+mn-lt"/>
              </a:rPr>
              <a:t>n regional utvecklingsstrategi?</a:t>
            </a:r>
            <a:endParaRPr lang="sv-SE" sz="4800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Uppdrag enligt förordning</a:t>
            </a:r>
          </a:p>
          <a:p>
            <a:r>
              <a:rPr lang="sv-SE" dirty="0" smtClean="0"/>
              <a:t>Skapa en samlad bild över regionens tillgångar och hur dessa bör utvecklas</a:t>
            </a:r>
          </a:p>
          <a:p>
            <a:r>
              <a:rPr lang="sv-SE" dirty="0" smtClean="0"/>
              <a:t>Upprättas utifrån en analys av länets förutsättningar</a:t>
            </a:r>
          </a:p>
          <a:p>
            <a:r>
              <a:rPr lang="sv-SE" dirty="0" smtClean="0"/>
              <a:t>Uppdateras varje mandatperiod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853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latin typeface="+mn-lt"/>
              </a:rPr>
              <a:t>Processen </a:t>
            </a:r>
            <a:endParaRPr lang="sv-SE" b="1" dirty="0">
              <a:latin typeface="+mn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Nuvarande RUS antogs 2014</a:t>
            </a:r>
          </a:p>
          <a:p>
            <a:r>
              <a:rPr lang="sv-SE" dirty="0" smtClean="0"/>
              <a:t>Utvärdering och analys 2018</a:t>
            </a:r>
          </a:p>
          <a:p>
            <a:r>
              <a:rPr lang="sv-SE" dirty="0" smtClean="0"/>
              <a:t>Remisstid oktober 2019 till februari 2020</a:t>
            </a:r>
          </a:p>
          <a:p>
            <a:r>
              <a:rPr lang="sv-SE" dirty="0" smtClean="0"/>
              <a:t>Parlamentarisk beredningsgrupp</a:t>
            </a:r>
          </a:p>
          <a:p>
            <a:r>
              <a:rPr lang="sv-SE" dirty="0" smtClean="0"/>
              <a:t>RF i juni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501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400" b="1" dirty="0" smtClean="0">
                <a:latin typeface="+mn-lt"/>
              </a:rPr>
              <a:t>Regional utveckling på flera nivåer</a:t>
            </a:r>
            <a:endParaRPr lang="sv-SE" b="1" dirty="0">
              <a:latin typeface="+mn-lt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118" y="1544333"/>
            <a:ext cx="5126411" cy="5769726"/>
          </a:xfrm>
        </p:spPr>
      </p:pic>
    </p:spTree>
    <p:extLst>
      <p:ext uri="{BB962C8B-B14F-4D97-AF65-F5344CB8AC3E}">
        <p14:creationId xmlns:p14="http://schemas.microsoft.com/office/powerpoint/2010/main" val="639090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 smtClean="0">
                <a:latin typeface="+mn-lt"/>
              </a:rPr>
              <a:t>RUS:ens</a:t>
            </a:r>
            <a:r>
              <a:rPr lang="sv-SE" b="1" dirty="0" smtClean="0">
                <a:latin typeface="+mn-lt"/>
              </a:rPr>
              <a:t> struktur</a:t>
            </a:r>
            <a:endParaRPr lang="sv-SE" b="1" dirty="0">
              <a:latin typeface="+mn-lt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707" y="1947583"/>
            <a:ext cx="6274051" cy="5105493"/>
          </a:xfrm>
        </p:spPr>
      </p:pic>
    </p:spTree>
    <p:extLst>
      <p:ext uri="{BB962C8B-B14F-4D97-AF65-F5344CB8AC3E}">
        <p14:creationId xmlns:p14="http://schemas.microsoft.com/office/powerpoint/2010/main" val="151119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b="1" dirty="0" smtClean="0">
                <a:latin typeface="+mn-lt"/>
              </a:rPr>
              <a:t>Genomförande och samverkan</a:t>
            </a:r>
            <a:endParaRPr lang="sv-SE" sz="4800" b="1" dirty="0">
              <a:latin typeface="+mn-lt"/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764" y="1866005"/>
            <a:ext cx="9230673" cy="4642372"/>
          </a:xfrm>
        </p:spPr>
      </p:pic>
    </p:spTree>
    <p:extLst>
      <p:ext uri="{BB962C8B-B14F-4D97-AF65-F5344CB8AC3E}">
        <p14:creationId xmlns:p14="http://schemas.microsoft.com/office/powerpoint/2010/main" val="2194351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2323728"/>
      </p:ext>
    </p:extLst>
  </p:cSld>
  <p:clrMapOvr>
    <a:masterClrMapping/>
  </p:clrMapOvr>
</p:sld>
</file>

<file path=ppt/theme/theme1.xml><?xml version="1.0" encoding="utf-8"?>
<a:theme xmlns:a="http://schemas.openxmlformats.org/drawingml/2006/main" name="Centerpartiet Centerfont">
  <a:themeElements>
    <a:clrScheme name="Centerpartiet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046A38"/>
      </a:accent1>
      <a:accent2>
        <a:srgbClr val="ACCA57"/>
      </a:accent2>
      <a:accent3>
        <a:srgbClr val="00B2A9"/>
      </a:accent3>
      <a:accent4>
        <a:srgbClr val="C84682"/>
      </a:accent4>
      <a:accent5>
        <a:srgbClr val="FF7800"/>
      </a:accent5>
      <a:accent6>
        <a:srgbClr val="046A38"/>
      </a:accent6>
      <a:hlink>
        <a:srgbClr val="046A38"/>
      </a:hlink>
      <a:folHlink>
        <a:srgbClr val="00B2A9"/>
      </a:folHlink>
    </a:clrScheme>
    <a:fontScheme name="Centerpartiet Centerfont">
      <a:majorFont>
        <a:latin typeface="CenterFont"/>
        <a:ea typeface=""/>
        <a:cs typeface=""/>
      </a:majorFont>
      <a:minorFont>
        <a:latin typeface="Verdana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lnSpc>
            <a:spcPts val="3500"/>
          </a:lnSpc>
          <a:defRPr sz="20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lnSpc>
            <a:spcPts val="3500"/>
          </a:lnSpc>
          <a:defRPr sz="20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-mall_Skåne [Skrivskyddad]" id="{4819F180-1020-47D7-9F1B-8CA22C00FC59}" vid="{562D9071-326C-4A45-A519-5FD5B055F1C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PPT-mall_Skåne</Template>
  <TotalTime>1131</TotalTime>
  <Words>70</Words>
  <Application>Microsoft Office PowerPoint</Application>
  <PresentationFormat>Anpassad</PresentationFormat>
  <Paragraphs>16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CenterFont</vt:lpstr>
      <vt:lpstr>Verdana</vt:lpstr>
      <vt:lpstr>Centerpartiet Centerfont</vt:lpstr>
      <vt:lpstr>Det öppna Skåne 2030</vt:lpstr>
      <vt:lpstr>En regional utvecklingsstrategi?</vt:lpstr>
      <vt:lpstr>Processen </vt:lpstr>
      <vt:lpstr>Regional utveckling på flera nivåer</vt:lpstr>
      <vt:lpstr>RUS:ens struktur</vt:lpstr>
      <vt:lpstr>Genomförande och samverkan</vt:lpstr>
      <vt:lpstr>PowerPoint-presentation</vt:lpstr>
    </vt:vector>
  </TitlesOfParts>
  <Company>Region Skåne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öppna Skåne 2030</dc:title>
  <dc:creator>Trygg Ville</dc:creator>
  <cp:lastModifiedBy>Trygg Ville</cp:lastModifiedBy>
  <cp:revision>8</cp:revision>
  <dcterms:created xsi:type="dcterms:W3CDTF">2020-04-02T13:23:38Z</dcterms:created>
  <dcterms:modified xsi:type="dcterms:W3CDTF">2020-04-03T08:15:32Z</dcterms:modified>
</cp:coreProperties>
</file>