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4"/>
  </p:sldMasterIdLst>
  <p:notesMasterIdLst>
    <p:notesMasterId r:id="rId13"/>
  </p:notesMasterIdLst>
  <p:sldIdLst>
    <p:sldId id="256" r:id="rId5"/>
    <p:sldId id="258" r:id="rId6"/>
    <p:sldId id="277" r:id="rId7"/>
    <p:sldId id="257" r:id="rId8"/>
    <p:sldId id="282" r:id="rId9"/>
    <p:sldId id="283" r:id="rId10"/>
    <p:sldId id="284" r:id="rId11"/>
    <p:sldId id="285" r:id="rId12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3C"/>
    <a:srgbClr val="0DB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1" d="100"/>
          <a:sy n="31" d="100"/>
        </p:scale>
        <p:origin x="-2276" y="-10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316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/>
            </a:lvl1pPr>
          </a:lstStyle>
          <a:p>
            <a:fld id="{21DFF292-3833-4264-AAD8-CBED7A01106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32194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6032859-7521-4296-A0A2-B324579F3F2C}" type="slidenum">
              <a:rPr lang="sv-SE" altLang="sv-SE"/>
              <a:pPr/>
              <a:t>1</a:t>
            </a:fld>
            <a:endParaRPr lang="sv-SE" altLang="sv-SE"/>
          </a:p>
        </p:txBody>
      </p:sp>
      <p:sp>
        <p:nvSpPr>
          <p:cNvPr id="15362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/>
            <a:fld id="{A6DE2A96-72AB-4214-A87A-B6CEA7FAA00C}" type="slidenum">
              <a:rPr lang="sv-SE" altLang="sv-SE"/>
              <a:pPr algn="r" eaLnBrk="0" hangingPunct="0"/>
              <a:t>2</a:t>
            </a:fld>
            <a:endParaRPr lang="sv-SE" altLang="sv-SE"/>
          </a:p>
        </p:txBody>
      </p:sp>
      <p:sp>
        <p:nvSpPr>
          <p:cNvPr id="2355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/>
            <a:fld id="{BAA4F3F9-5FE5-4FB1-AC28-8129F141BA3C}" type="slidenum">
              <a:rPr lang="sv-SE" altLang="sv-SE"/>
              <a:pPr algn="r" eaLnBrk="0" hangingPunct="0"/>
              <a:t>3</a:t>
            </a:fld>
            <a:endParaRPr lang="sv-SE" altLang="sv-SE"/>
          </a:p>
        </p:txBody>
      </p:sp>
      <p:sp>
        <p:nvSpPr>
          <p:cNvPr id="17410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/>
            <a:fld id="{798D55CD-394B-44D2-B672-36EA71620614}" type="slidenum">
              <a:rPr lang="sv-SE" altLang="sv-SE"/>
              <a:pPr algn="r" eaLnBrk="0" hangingPunct="0"/>
              <a:t>4</a:t>
            </a:fld>
            <a:endParaRPr lang="sv-SE" altLang="sv-SE"/>
          </a:p>
        </p:txBody>
      </p:sp>
      <p:sp>
        <p:nvSpPr>
          <p:cNvPr id="2150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/>
            <a:fld id="{798D55CD-394B-44D2-B672-36EA71620614}" type="slidenum">
              <a:rPr lang="sv-SE" altLang="sv-SE"/>
              <a:pPr algn="r" eaLnBrk="0" hangingPunct="0"/>
              <a:t>5</a:t>
            </a:fld>
            <a:endParaRPr lang="sv-SE" altLang="sv-SE"/>
          </a:p>
        </p:txBody>
      </p:sp>
      <p:sp>
        <p:nvSpPr>
          <p:cNvPr id="2150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6446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/>
            <a:fld id="{798D55CD-394B-44D2-B672-36EA71620614}" type="slidenum">
              <a:rPr lang="sv-SE" altLang="sv-SE"/>
              <a:pPr algn="r" eaLnBrk="0" hangingPunct="0"/>
              <a:t>6</a:t>
            </a:fld>
            <a:endParaRPr lang="sv-SE" altLang="sv-SE"/>
          </a:p>
        </p:txBody>
      </p:sp>
      <p:sp>
        <p:nvSpPr>
          <p:cNvPr id="2150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0837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/>
            <a:fld id="{798D55CD-394B-44D2-B672-36EA71620614}" type="slidenum">
              <a:rPr lang="sv-SE" altLang="sv-SE"/>
              <a:pPr algn="r" eaLnBrk="0" hangingPunct="0"/>
              <a:t>7</a:t>
            </a:fld>
            <a:endParaRPr lang="sv-SE" altLang="sv-SE"/>
          </a:p>
        </p:txBody>
      </p:sp>
      <p:sp>
        <p:nvSpPr>
          <p:cNvPr id="2150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2128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/>
            <a:fld id="{798D55CD-394B-44D2-B672-36EA71620614}" type="slidenum">
              <a:rPr lang="sv-SE" altLang="sv-SE"/>
              <a:pPr algn="r" eaLnBrk="0" hangingPunct="0"/>
              <a:t>8</a:t>
            </a:fld>
            <a:endParaRPr lang="sv-SE" altLang="sv-SE"/>
          </a:p>
        </p:txBody>
      </p:sp>
      <p:sp>
        <p:nvSpPr>
          <p:cNvPr id="2150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63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om du vill redigera mall för underrubrikformat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A89BF0-EF0B-4DFC-8E91-25A292AA24C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3753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74D390-3905-4B8A-B30E-4D952820BA8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9676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FC1B02-E950-4A66-A140-FD60BAF1074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2291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DB40D-5B57-4AD4-BE11-1271E180453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5637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2251E0-4DF6-4D84-AD0A-30FC564B8EB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7526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520C4-BD5C-482B-9221-8D232A0BEA14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14745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E284C-128B-41C1-AC31-150149493C6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82476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CE0D39-C932-4C73-A76F-61F40671316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3851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FCC42-813B-4443-A025-72E4BABB8012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90317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FB54B-FF93-4E5E-9F0E-7F33547C3B9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7739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CCB5D2-F9D2-4525-A52D-7AA21586713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3078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8830C39F-4538-4234-ADC1-E3561D1B16EC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3" charset="0"/>
          <a:ea typeface="ＭＳ Ｐゴシック" pitchFamily="-123" charset="-128"/>
          <a:cs typeface="ＭＳ Ｐゴシック" pitchFamily="-123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3" charset="0"/>
          <a:ea typeface="ＭＳ Ｐゴシック" pitchFamily="-123" charset="-128"/>
          <a:cs typeface="ＭＳ Ｐゴシック" pitchFamily="-123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3" charset="0"/>
          <a:ea typeface="ＭＳ Ｐゴシック" pitchFamily="-123" charset="-128"/>
          <a:cs typeface="ＭＳ Ｐゴシック" pitchFamily="-123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3" charset="0"/>
          <a:ea typeface="ＭＳ Ｐゴシック" pitchFamily="-123" charset="-128"/>
          <a:cs typeface="ＭＳ Ｐゴシック" pitchFamily="-123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3" charset="0"/>
          <a:ea typeface="ＭＳ Ｐゴシック" pitchFamily="-123" charset="-128"/>
          <a:cs typeface="ＭＳ Ｐゴシック" pitchFamily="-123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3" charset="0"/>
          <a:ea typeface="ＭＳ Ｐゴシック" pitchFamily="-123" charset="-128"/>
          <a:cs typeface="ＭＳ Ｐゴシック" pitchFamily="-123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3" charset="0"/>
          <a:ea typeface="ＭＳ Ｐゴシック" pitchFamily="-123" charset="-128"/>
          <a:cs typeface="ＭＳ Ｐゴシック" pitchFamily="-123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3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wedishfilm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4088" y="1552183"/>
            <a:ext cx="7848600" cy="1441537"/>
          </a:xfrm>
        </p:spPr>
        <p:txBody>
          <a:bodyPr/>
          <a:lstStyle/>
          <a:p>
            <a:pPr eaLnBrk="1" hangingPunct="1"/>
            <a:r>
              <a:rPr lang="sv-SE" altLang="sv-SE" sz="6000" b="1" dirty="0">
                <a:solidFill>
                  <a:srgbClr val="0DB14B"/>
                </a:solidFill>
              </a:rPr>
              <a:t>Bygdegården</a:t>
            </a:r>
            <a:r>
              <a:rPr lang="sv-SE" altLang="sv-SE" sz="4000" b="1" dirty="0">
                <a:solidFill>
                  <a:srgbClr val="0DB14B"/>
                </a:solidFill>
              </a:rPr>
              <a:t> </a:t>
            </a:r>
            <a:br>
              <a:rPr lang="sv-SE" altLang="sv-SE" sz="4000" b="1" dirty="0">
                <a:solidFill>
                  <a:srgbClr val="0DB14B"/>
                </a:solidFill>
              </a:rPr>
            </a:br>
            <a:r>
              <a:rPr lang="sv-SE" altLang="sv-SE" sz="4000" b="1" dirty="0">
                <a:solidFill>
                  <a:srgbClr val="0DB14B"/>
                </a:solidFill>
              </a:rPr>
              <a:t>– en plats för konst och kultur! </a:t>
            </a:r>
            <a:endParaRPr lang="sv-SE" altLang="sv-SE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4088" y="3060526"/>
            <a:ext cx="7770312" cy="156157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sv-SE" altLang="sv-SE" sz="2800" dirty="0"/>
          </a:p>
          <a:p>
            <a:pPr marL="0" indent="0" algn="ctr" eaLnBrk="1" hangingPunct="1">
              <a:buFontTx/>
              <a:buNone/>
            </a:pPr>
            <a:r>
              <a:rPr lang="sv-SE" altLang="sv-SE" sz="3600" dirty="0"/>
              <a:t>1400 scener – över hela landet</a:t>
            </a:r>
            <a:endParaRPr lang="sv-SE" altLang="sv-SE" sz="3600" dirty="0">
              <a:latin typeface="Arial"/>
            </a:endParaRPr>
          </a:p>
        </p:txBody>
      </p:sp>
      <p:pic>
        <p:nvPicPr>
          <p:cNvPr id="14339" name="Picture 14" descr="BR_PP_Sidfot_Sol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1113"/>
            <a:ext cx="9144000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46981" y="706677"/>
            <a:ext cx="7848600" cy="869950"/>
          </a:xfrm>
        </p:spPr>
        <p:txBody>
          <a:bodyPr/>
          <a:lstStyle/>
          <a:p>
            <a:pPr eaLnBrk="1" hangingPunct="1"/>
            <a:r>
              <a:rPr lang="sv-SE" altLang="sv-SE" sz="4000" b="1" dirty="0">
                <a:solidFill>
                  <a:srgbClr val="0DB14B"/>
                </a:solidFill>
              </a:rPr>
              <a:t>Möjligheternas hus</a:t>
            </a:r>
            <a:endParaRPr lang="sv-SE" altLang="sv-SE" dirty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46981" y="1638300"/>
            <a:ext cx="7848600" cy="3810000"/>
          </a:xfrm>
        </p:spPr>
        <p:txBody>
          <a:bodyPr/>
          <a:lstStyle/>
          <a:p>
            <a:pPr marL="0" indent="0">
              <a:buNone/>
            </a:pPr>
            <a:endParaRPr lang="sv-SE" sz="2800" i="1" dirty="0"/>
          </a:p>
          <a:p>
            <a:pPr marL="0" indent="0">
              <a:buNone/>
            </a:pPr>
            <a:r>
              <a:rPr lang="sv-SE" sz="2800" i="1" dirty="0"/>
              <a:t>— Bygdegården finns till för kulturmöten – mellan människor i olika generationer och med bakgrund i olika landskap, länder och kulturer —</a:t>
            </a:r>
            <a:endParaRPr lang="sv-SE" sz="2800" dirty="0"/>
          </a:p>
          <a:p>
            <a:pPr marL="0" indent="0" algn="r">
              <a:buNone/>
            </a:pPr>
            <a:r>
              <a:rPr lang="sv-SE" sz="2000" dirty="0"/>
              <a:t>Ur </a:t>
            </a:r>
            <a:r>
              <a:rPr lang="sv-SE" sz="2000" i="1" dirty="0"/>
              <a:t>Vår idégrund – Bygdegården i det moderna samhället</a:t>
            </a:r>
          </a:p>
          <a:p>
            <a:pPr marL="0" indent="0">
              <a:buNone/>
            </a:pPr>
            <a:endParaRPr lang="sv-SE" sz="2800" dirty="0"/>
          </a:p>
        </p:txBody>
      </p:sp>
      <p:pic>
        <p:nvPicPr>
          <p:cNvPr id="22531" name="Picture 14" descr="BR_PP_Sidfot_Sol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1113"/>
            <a:ext cx="9144000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14" descr="BR_PP_Sidfot_Sol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8692"/>
            <a:ext cx="9144000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612296"/>
            <a:ext cx="7848600" cy="869950"/>
          </a:xfrm>
        </p:spPr>
        <p:txBody>
          <a:bodyPr/>
          <a:lstStyle/>
          <a:p>
            <a:pPr eaLnBrk="1" hangingPunct="1"/>
            <a:r>
              <a:rPr lang="sv-SE" altLang="sv-SE" sz="3600" b="1" dirty="0">
                <a:solidFill>
                  <a:srgbClr val="0DB14B"/>
                </a:solidFill>
              </a:rPr>
              <a:t>Se möjligheterna i samverkan</a:t>
            </a:r>
            <a:endParaRPr lang="sv-SE" altLang="sv-SE" sz="4000" dirty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1752600"/>
            <a:ext cx="7848600" cy="3810000"/>
          </a:xfrm>
        </p:spPr>
        <p:txBody>
          <a:bodyPr/>
          <a:lstStyle/>
          <a:p>
            <a:r>
              <a:rPr lang="sv-SE" altLang="sv-SE" sz="2800" dirty="0">
                <a:latin typeface="Arial"/>
              </a:rPr>
              <a:t>teaterföreningen</a:t>
            </a:r>
          </a:p>
          <a:p>
            <a:r>
              <a:rPr lang="sv-SE" altLang="sv-SE" sz="2800" dirty="0">
                <a:latin typeface="Arial"/>
              </a:rPr>
              <a:t>konstföreningen</a:t>
            </a:r>
          </a:p>
          <a:p>
            <a:r>
              <a:rPr lang="sv-SE" altLang="sv-SE" sz="2800" dirty="0">
                <a:latin typeface="Arial"/>
              </a:rPr>
              <a:t>musikarrangörsföreningen</a:t>
            </a:r>
          </a:p>
          <a:p>
            <a:r>
              <a:rPr lang="sv-SE" altLang="sv-SE" sz="2800" dirty="0">
                <a:latin typeface="Arial"/>
              </a:rPr>
              <a:t>biblioteket</a:t>
            </a:r>
          </a:p>
          <a:p>
            <a:r>
              <a:rPr lang="sv-SE" altLang="sv-SE" sz="2800" dirty="0">
                <a:latin typeface="Arial"/>
              </a:rPr>
              <a:t>Studieförbundet Vuxenskolan</a:t>
            </a:r>
          </a:p>
          <a:p>
            <a:endParaRPr lang="sv-SE" altLang="sv-SE" sz="2800" dirty="0">
              <a:latin typeface="Arial"/>
            </a:endParaRPr>
          </a:p>
          <a:p>
            <a:pPr lvl="1"/>
            <a:r>
              <a:rPr lang="sv-SE" altLang="sv-SE" dirty="0">
                <a:latin typeface="Arial"/>
              </a:rPr>
              <a:t> vilka brukar ni samarbeta med?</a:t>
            </a:r>
          </a:p>
          <a:p>
            <a:endParaRPr lang="sv-SE" altLang="sv-SE" sz="2800" dirty="0">
              <a:latin typeface="Arial"/>
            </a:endParaRPr>
          </a:p>
          <a:p>
            <a:endParaRPr lang="sv-SE" altLang="sv-SE" sz="2800" dirty="0">
              <a:latin typeface="Arial"/>
            </a:endParaRPr>
          </a:p>
          <a:p>
            <a:pPr marL="0" indent="0">
              <a:buNone/>
            </a:pPr>
            <a:endParaRPr lang="sv-SE" altLang="sv-SE" sz="2800" dirty="0">
              <a:latin typeface="Arial"/>
            </a:endParaRPr>
          </a:p>
          <a:p>
            <a:endParaRPr lang="sv-SE" altLang="sv-SE" sz="2800" dirty="0">
              <a:latin typeface="Times New Roman"/>
            </a:endParaRPr>
          </a:p>
          <a:p>
            <a:pPr marL="0" indent="0">
              <a:buNone/>
            </a:pPr>
            <a:endParaRPr lang="sv-SE" altLang="sv-SE" sz="2800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23900" y="669098"/>
            <a:ext cx="7848600" cy="869950"/>
          </a:xfrm>
        </p:spPr>
        <p:txBody>
          <a:bodyPr/>
          <a:lstStyle/>
          <a:p>
            <a:pPr eaLnBrk="1" hangingPunct="1"/>
            <a:r>
              <a:rPr lang="sv-SE" altLang="sv-SE" sz="3600" b="1" dirty="0">
                <a:solidFill>
                  <a:srgbClr val="00A23C"/>
                </a:solidFill>
              </a:rPr>
              <a:t>Genom kulturverksamheten vill BR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" y="1752600"/>
            <a:ext cx="7848600" cy="3810000"/>
          </a:xfrm>
        </p:spPr>
        <p:txBody>
          <a:bodyPr/>
          <a:lstStyle/>
          <a:p>
            <a:r>
              <a:rPr lang="sv-SE" dirty="0"/>
              <a:t>…ge den enskilda människan goda förutsättningar att möta kultur i olika former och med skilda uttryck. </a:t>
            </a:r>
          </a:p>
          <a:p>
            <a:r>
              <a:rPr lang="sv-SE" dirty="0"/>
              <a:t>…stärka bygdegårdens roll som mötesplats. </a:t>
            </a:r>
            <a:endParaRPr lang="sv-SE" altLang="sv-SE" sz="2800" dirty="0">
              <a:latin typeface="Arial"/>
            </a:endParaRPr>
          </a:p>
        </p:txBody>
      </p:sp>
      <p:pic>
        <p:nvPicPr>
          <p:cNvPr id="20483" name="Picture 14" descr="BR_PP_Sidfot_Sol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1113"/>
            <a:ext cx="9144000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23900" y="669098"/>
            <a:ext cx="7848600" cy="869950"/>
          </a:xfrm>
        </p:spPr>
        <p:txBody>
          <a:bodyPr/>
          <a:lstStyle/>
          <a:p>
            <a:pPr eaLnBrk="1" hangingPunct="1"/>
            <a:r>
              <a:rPr lang="sv-SE" altLang="sv-SE" sz="3600" b="1" dirty="0">
                <a:solidFill>
                  <a:srgbClr val="00A23C"/>
                </a:solidFill>
              </a:rPr>
              <a:t>Bygdegårdsdistriktet och kulturen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" y="1752600"/>
            <a:ext cx="7848600" cy="3810000"/>
          </a:xfrm>
        </p:spPr>
        <p:txBody>
          <a:bodyPr/>
          <a:lstStyle/>
          <a:p>
            <a:r>
              <a:rPr lang="sv-SE" dirty="0"/>
              <a:t>Fyll i hur distriktet arbetar med kultur</a:t>
            </a:r>
          </a:p>
          <a:p>
            <a:endParaRPr lang="sv-SE" altLang="sv-SE" sz="2800" dirty="0">
              <a:latin typeface="Arial"/>
            </a:endParaRPr>
          </a:p>
          <a:p>
            <a:endParaRPr lang="sv-SE" altLang="sv-SE" sz="2800" dirty="0">
              <a:latin typeface="Arial"/>
            </a:endParaRPr>
          </a:p>
          <a:p>
            <a:pPr lvl="1"/>
            <a:r>
              <a:rPr lang="sv-SE" altLang="sv-SE" sz="3200" dirty="0">
                <a:latin typeface="Arial"/>
              </a:rPr>
              <a:t>Vilken kulturverksamhet finns i föreningarna?</a:t>
            </a:r>
          </a:p>
        </p:txBody>
      </p:sp>
      <p:pic>
        <p:nvPicPr>
          <p:cNvPr id="20483" name="Picture 14" descr="BR_PP_Sidfot_Sol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1113"/>
            <a:ext cx="9144000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1649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23900" y="669098"/>
            <a:ext cx="7848600" cy="869950"/>
          </a:xfrm>
        </p:spPr>
        <p:txBody>
          <a:bodyPr/>
          <a:lstStyle/>
          <a:p>
            <a:pPr eaLnBrk="1" hangingPunct="1"/>
            <a:r>
              <a:rPr lang="sv-SE" altLang="sv-SE" sz="3600" b="1" dirty="0">
                <a:solidFill>
                  <a:srgbClr val="00A23C"/>
                </a:solidFill>
              </a:rPr>
              <a:t>Ta kontakt med förbundet när det gäller …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" y="1752600"/>
            <a:ext cx="7848600" cy="3810000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…film / konst / teater / utställning / musik / föreläsningar / läsfrämjande / integration … – så kan vi ge tips och idéer.</a:t>
            </a:r>
          </a:p>
          <a:p>
            <a:pPr marL="0" indent="0">
              <a:buNone/>
            </a:pPr>
            <a:endParaRPr lang="sv-SE" altLang="sv-SE" sz="2800" dirty="0">
              <a:latin typeface="Arial"/>
            </a:endParaRPr>
          </a:p>
          <a:p>
            <a:pPr lvl="1"/>
            <a:r>
              <a:rPr lang="sv-SE" altLang="sv-SE" sz="3200" dirty="0">
                <a:latin typeface="Arial"/>
              </a:rPr>
              <a:t>vad skulle ni vilja utveckla hos er?</a:t>
            </a:r>
          </a:p>
        </p:txBody>
      </p:sp>
      <p:pic>
        <p:nvPicPr>
          <p:cNvPr id="20483" name="Picture 14" descr="BR_PP_Sidfot_Sol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1113"/>
            <a:ext cx="9144000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9208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23900" y="669098"/>
            <a:ext cx="7848600" cy="869950"/>
          </a:xfrm>
        </p:spPr>
        <p:txBody>
          <a:bodyPr/>
          <a:lstStyle/>
          <a:p>
            <a:pPr eaLnBrk="1" hangingPunct="1"/>
            <a:r>
              <a:rPr lang="sv-SE" altLang="sv-SE" sz="3600" b="1" dirty="0">
                <a:solidFill>
                  <a:srgbClr val="00A23C"/>
                </a:solidFill>
              </a:rPr>
              <a:t>Visa film är enkelt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" y="1539048"/>
            <a:ext cx="7848600" cy="4023552"/>
          </a:xfrm>
        </p:spPr>
        <p:txBody>
          <a:bodyPr/>
          <a:lstStyle/>
          <a:p>
            <a:r>
              <a:rPr lang="sv-SE" dirty="0"/>
              <a:t>det behövs en projektor, filmduk, dvd eller </a:t>
            </a:r>
            <a:r>
              <a:rPr lang="sv-SE" dirty="0" err="1"/>
              <a:t>blu</a:t>
            </a:r>
            <a:r>
              <a:rPr lang="sv-SE" dirty="0"/>
              <a:t> </a:t>
            </a:r>
            <a:r>
              <a:rPr lang="sv-SE" dirty="0" err="1"/>
              <a:t>ray</a:t>
            </a:r>
            <a:r>
              <a:rPr lang="sv-SE" dirty="0"/>
              <a:t>-spelare och högtalarsystem</a:t>
            </a:r>
          </a:p>
          <a:p>
            <a:r>
              <a:rPr lang="sv-SE" dirty="0"/>
              <a:t>öppna visningar eller starta filmklubb</a:t>
            </a:r>
          </a:p>
          <a:p>
            <a:r>
              <a:rPr lang="sv-SE" dirty="0"/>
              <a:t>hitta filmer på </a:t>
            </a:r>
            <a:r>
              <a:rPr lang="sv-SE" dirty="0">
                <a:hlinkClick r:id="rId3"/>
              </a:rPr>
              <a:t>www.swedishfilm.com</a:t>
            </a:r>
            <a:endParaRPr lang="sv-SE" dirty="0"/>
          </a:p>
          <a:p>
            <a:endParaRPr lang="sv-SE" altLang="sv-SE" sz="2800" dirty="0">
              <a:latin typeface="Arial"/>
            </a:endParaRPr>
          </a:p>
          <a:p>
            <a:pPr lvl="1"/>
            <a:r>
              <a:rPr lang="sv-SE" altLang="sv-SE" sz="3200" dirty="0">
                <a:latin typeface="Arial"/>
              </a:rPr>
              <a:t>någon som visar film?</a:t>
            </a:r>
          </a:p>
        </p:txBody>
      </p:sp>
      <p:pic>
        <p:nvPicPr>
          <p:cNvPr id="20483" name="Picture 14" descr="BR_PP_Sidfot_Soli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1113"/>
            <a:ext cx="9144000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16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23900" y="669098"/>
            <a:ext cx="7848600" cy="4040688"/>
          </a:xfrm>
        </p:spPr>
        <p:txBody>
          <a:bodyPr/>
          <a:lstStyle/>
          <a:p>
            <a:pPr eaLnBrk="1" hangingPunct="1"/>
            <a:r>
              <a:rPr lang="sv-SE" altLang="sv-SE" sz="7200" b="1" dirty="0">
                <a:solidFill>
                  <a:srgbClr val="00A23C"/>
                </a:solidFill>
              </a:rPr>
              <a:t>Bygdegården är kulturens hus!</a:t>
            </a:r>
          </a:p>
        </p:txBody>
      </p:sp>
      <p:pic>
        <p:nvPicPr>
          <p:cNvPr id="20483" name="Picture 14" descr="BR_PP_Sidfot_Sol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8691"/>
            <a:ext cx="9144000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130741"/>
      </p:ext>
    </p:extLst>
  </p:cSld>
  <p:clrMapOvr>
    <a:masterClrMapping/>
  </p:clrMapOvr>
</p:sld>
</file>

<file path=ppt/theme/theme1.xml><?xml version="1.0" encoding="utf-8"?>
<a:theme xmlns:a="http://schemas.openxmlformats.org/drawingml/2006/main" name="BR_PP_MALL_ny sida">
  <a:themeElements>
    <a:clrScheme name="BR_PP_MALL_ny sid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R_PP_MALL_ny sida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3" charset="0"/>
            <a:ea typeface="ＭＳ Ｐゴシック" pitchFamily="-123" charset="-128"/>
            <a:cs typeface="ＭＳ Ｐゴシック" pitchFamily="-12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3" charset="0"/>
            <a:ea typeface="ＭＳ Ｐゴシック" pitchFamily="-123" charset="-128"/>
            <a:cs typeface="ＭＳ Ｐゴシック" pitchFamily="-123" charset="-128"/>
          </a:defRPr>
        </a:defPPr>
      </a:lstStyle>
    </a:lnDef>
  </a:objectDefaults>
  <a:extraClrSchemeLst>
    <a:extraClrScheme>
      <a:clrScheme name="BR_PP_MALL_ny sid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_PP_MALL_ny sid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_PP_MALL_ny sid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_PP_MALL_ny sid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_PP_MALL_ny sid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_PP_MALL_ny sid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_PP_MALL_ny sid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_PP_MALL_ny sid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_PP_MALL_ny sid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_PP_MALL_ny sid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_PP_MALL_ny sid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_PP_MALL_ny sid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2538DFFA08B84448C5F49C44F7B183E" ma:contentTypeVersion="8" ma:contentTypeDescription="Skapa ett nytt dokument." ma:contentTypeScope="" ma:versionID="dbdfc210e9c0fc750987e9423405dba7">
  <xsd:schema xmlns:xsd="http://www.w3.org/2001/XMLSchema" xmlns:xs="http://www.w3.org/2001/XMLSchema" xmlns:p="http://schemas.microsoft.com/office/2006/metadata/properties" xmlns:ns2="59bbdd79-6f4a-4a6e-b1d9-b441abd1efee" xmlns:ns3="1e597df5-34a5-4b24-91cd-47cea9678cc6" targetNamespace="http://schemas.microsoft.com/office/2006/metadata/properties" ma:root="true" ma:fieldsID="5caea668bd9a6cb68e07bbeaa45335e0" ns2:_="" ns3:_="">
    <xsd:import namespace="59bbdd79-6f4a-4a6e-b1d9-b441abd1efee"/>
    <xsd:import namespace="1e597df5-34a5-4b24-91cd-47cea967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bdd79-6f4a-4a6e-b1d9-b441abd1efe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597df5-34a5-4b24-91cd-47cea967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description="" ma:internalName="MediaServiceLocatio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753496-D069-445F-8B43-D38730D01E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bbdd79-6f4a-4a6e-b1d9-b441abd1efee"/>
    <ds:schemaRef ds:uri="1e597df5-34a5-4b24-91cd-47cea967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3A217C-D10A-4301-9186-890823F4228E}">
  <ds:schemaRefs>
    <ds:schemaRef ds:uri="http://purl.org/dc/elements/1.1/"/>
    <ds:schemaRef ds:uri="1e597df5-34a5-4b24-91cd-47cea9678cc6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59bbdd79-6f4a-4a6e-b1d9-b441abd1efe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399D95-FF6B-4179-9F45-13BF910DEA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189</Words>
  <Application>Microsoft Office PowerPoint</Application>
  <PresentationFormat>Bildspel på skärmen (4:3)</PresentationFormat>
  <Paragraphs>46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BR_PP_MALL_ny sida</vt:lpstr>
      <vt:lpstr>Bygdegården  – en plats för konst och kultur! </vt:lpstr>
      <vt:lpstr>Möjligheternas hus</vt:lpstr>
      <vt:lpstr>Se möjligheterna i samverkan</vt:lpstr>
      <vt:lpstr>Genom kulturverksamheten vill BR</vt:lpstr>
      <vt:lpstr>Bygdegårdsdistriktet och kulturen</vt:lpstr>
      <vt:lpstr>Ta kontakt med förbundet när det gäller …</vt:lpstr>
      <vt:lpstr>Visa film är enkelt</vt:lpstr>
      <vt:lpstr>Bygdegården är kulturens hus!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HEMSIDAN</dc:title>
  <dc:creator>Stefan</dc:creator>
  <cp:lastModifiedBy>Gina Widén</cp:lastModifiedBy>
  <cp:revision>18</cp:revision>
  <dcterms:modified xsi:type="dcterms:W3CDTF">2018-12-29T15:17:58Z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0x01010002538DFFA08B84448C5F49C44F7B183E</vt:lpwstr>
  </property>
</Properties>
</file>